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1" r:id="rId5"/>
    <p:sldId id="268" r:id="rId6"/>
    <p:sldId id="27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D62D8-585A-4A45-9A8A-3D7E24A42F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56BB5-B966-49C7-BFC9-97424C785D2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Причины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AD7BF3-D888-48C2-A89A-0AAD3BBD6F3A}" type="parTrans" cxnId="{87BE1CB9-0096-4BD0-973A-E6CEC2F99B9A}">
      <dgm:prSet/>
      <dgm:spPr/>
      <dgm:t>
        <a:bodyPr/>
        <a:lstStyle/>
        <a:p>
          <a:endParaRPr lang="ru-RU"/>
        </a:p>
      </dgm:t>
    </dgm:pt>
    <dgm:pt modelId="{D8FEC504-5F9C-432A-892C-F6A7D58B9577}" type="sibTrans" cxnId="{87BE1CB9-0096-4BD0-973A-E6CEC2F99B9A}">
      <dgm:prSet/>
      <dgm:spPr/>
      <dgm:t>
        <a:bodyPr/>
        <a:lstStyle/>
        <a:p>
          <a:endParaRPr lang="ru-RU"/>
        </a:p>
      </dgm:t>
    </dgm:pt>
    <dgm:pt modelId="{BDD866FA-D64E-45E6-A5D1-0577C42ECA5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Частые нарушения со стороны властей РИ Конституции Царства Польского 1815 г.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803613-AC9E-417B-8BFF-04D295FC38A7}" type="parTrans" cxnId="{3FB7243A-AB33-494D-B645-922121B1B50F}">
      <dgm:prSet/>
      <dgm:spPr/>
      <dgm:t>
        <a:bodyPr/>
        <a:lstStyle/>
        <a:p>
          <a:endParaRPr lang="ru-RU"/>
        </a:p>
      </dgm:t>
    </dgm:pt>
    <dgm:pt modelId="{DE6345F3-748A-4692-8B58-1C18D3E5E163}" type="sibTrans" cxnId="{3FB7243A-AB33-494D-B645-922121B1B50F}">
      <dgm:prSet/>
      <dgm:spPr/>
      <dgm:t>
        <a:bodyPr/>
        <a:lstStyle/>
        <a:p>
          <a:endParaRPr lang="ru-RU"/>
        </a:p>
      </dgm:t>
    </dgm:pt>
    <dgm:pt modelId="{A9EA4E62-5F12-4EDC-9796-28997EA806A3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69C52A-9F2B-41A5-9438-105ED65C2951}" type="parTrans" cxnId="{990CD81C-9E03-491E-97CE-4CE0CD8DC9EA}">
      <dgm:prSet/>
      <dgm:spPr/>
      <dgm:t>
        <a:bodyPr/>
        <a:lstStyle/>
        <a:p>
          <a:endParaRPr lang="ru-RU"/>
        </a:p>
      </dgm:t>
    </dgm:pt>
    <dgm:pt modelId="{8D9D2E14-38D5-49EF-A5AF-E61FBD494022}" type="sibTrans" cxnId="{990CD81C-9E03-491E-97CE-4CE0CD8DC9EA}">
      <dgm:prSet/>
      <dgm:spPr/>
      <dgm:t>
        <a:bodyPr/>
        <a:lstStyle/>
        <a:p>
          <a:endParaRPr lang="ru-RU"/>
        </a:p>
      </dgm:t>
    </dgm:pt>
    <dgm:pt modelId="{651001EB-0896-4D79-AD5B-57B47659B43D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Шляхта польских (отчасти белорусских и литовских) земель 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C662BA-DA9C-4DC7-A0F5-ACEFF740B4ED}" type="parTrans" cxnId="{971EC5A8-A06C-4FF8-9607-8D8C5DD594EE}">
      <dgm:prSet/>
      <dgm:spPr/>
      <dgm:t>
        <a:bodyPr/>
        <a:lstStyle/>
        <a:p>
          <a:endParaRPr lang="ru-RU"/>
        </a:p>
      </dgm:t>
    </dgm:pt>
    <dgm:pt modelId="{029CB428-656A-4DF2-A157-C8D4FAF60740}" type="sibTrans" cxnId="{971EC5A8-A06C-4FF8-9607-8D8C5DD594EE}">
      <dgm:prSet/>
      <dgm:spPr/>
      <dgm:t>
        <a:bodyPr/>
        <a:lstStyle/>
        <a:p>
          <a:endParaRPr lang="ru-RU"/>
        </a:p>
      </dgm:t>
    </dgm:pt>
    <dgm:pt modelId="{231965AF-62E7-4DF9-A086-A8C994BB01AD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Католическое и униатское духовенство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4206C4-F9F3-425A-BF49-244C5E71079C}" type="parTrans" cxnId="{7FBF78EF-C90F-4DD6-BEA9-6A0F4435966C}">
      <dgm:prSet/>
      <dgm:spPr/>
      <dgm:t>
        <a:bodyPr/>
        <a:lstStyle/>
        <a:p>
          <a:endParaRPr lang="ru-RU"/>
        </a:p>
      </dgm:t>
    </dgm:pt>
    <dgm:pt modelId="{C2136143-F0A8-437D-9057-DBA531FDAA7A}" type="sibTrans" cxnId="{7FBF78EF-C90F-4DD6-BEA9-6A0F4435966C}">
      <dgm:prSet/>
      <dgm:spPr/>
      <dgm:t>
        <a:bodyPr/>
        <a:lstStyle/>
        <a:p>
          <a:endParaRPr lang="ru-RU"/>
        </a:p>
      </dgm:t>
    </dgm:pt>
    <dgm:pt modelId="{04571852-5A6A-4CD3-954B-EBE2177727A4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Итоги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65A1C90-B377-4F54-98B0-1D729A764F15}" type="parTrans" cxnId="{FB60D908-69BC-4852-ABB6-254C41416D44}">
      <dgm:prSet/>
      <dgm:spPr/>
      <dgm:t>
        <a:bodyPr/>
        <a:lstStyle/>
        <a:p>
          <a:endParaRPr lang="ru-RU"/>
        </a:p>
      </dgm:t>
    </dgm:pt>
    <dgm:pt modelId="{C8A743DA-4E40-4105-9632-88E2EF115539}" type="sibTrans" cxnId="{FB60D908-69BC-4852-ABB6-254C41416D44}">
      <dgm:prSet/>
      <dgm:spPr/>
      <dgm:t>
        <a:bodyPr/>
        <a:lstStyle/>
        <a:p>
          <a:endParaRPr lang="ru-RU"/>
        </a:p>
      </dgm:t>
    </dgm:pt>
    <dgm:pt modelId="{BAAF0FCC-EABA-4FF5-98CC-87178DA5CF92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Отмена Конституции Царства Польского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B7A0E7-026D-4110-A380-F921A628BACE}" type="parTrans" cxnId="{8DE65D0A-1300-4CE7-AACB-90F546FBE86F}">
      <dgm:prSet/>
      <dgm:spPr/>
      <dgm:t>
        <a:bodyPr/>
        <a:lstStyle/>
        <a:p>
          <a:endParaRPr lang="ru-RU"/>
        </a:p>
      </dgm:t>
    </dgm:pt>
    <dgm:pt modelId="{D12B18A3-58E1-4D8A-9FD9-B208EA663C93}" type="sibTrans" cxnId="{8DE65D0A-1300-4CE7-AACB-90F546FBE86F}">
      <dgm:prSet/>
      <dgm:spPr/>
      <dgm:t>
        <a:bodyPr/>
        <a:lstStyle/>
        <a:p>
          <a:endParaRPr lang="ru-RU"/>
        </a:p>
      </dgm:t>
    </dgm:pt>
    <dgm:pt modelId="{5A583417-FC10-42EA-BA9D-7B21ABC56DD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Упразднение Сейма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4CB642-E394-40AA-A997-DE06118CC783}" type="parTrans" cxnId="{954B31EC-8699-43AF-ACE4-C36A7AA9D249}">
      <dgm:prSet/>
      <dgm:spPr/>
      <dgm:t>
        <a:bodyPr/>
        <a:lstStyle/>
        <a:p>
          <a:endParaRPr lang="ru-RU"/>
        </a:p>
      </dgm:t>
    </dgm:pt>
    <dgm:pt modelId="{C8F782AF-6542-4986-98B3-8E8CF23441DA}" type="sibTrans" cxnId="{954B31EC-8699-43AF-ACE4-C36A7AA9D249}">
      <dgm:prSet/>
      <dgm:spPr/>
      <dgm:t>
        <a:bodyPr/>
        <a:lstStyle/>
        <a:p>
          <a:endParaRPr lang="ru-RU"/>
        </a:p>
      </dgm:t>
    </dgm:pt>
    <dgm:pt modelId="{28D128D0-D4BC-452C-9126-3686DFE1F12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Недовольство польской шляхты разделами Речи </a:t>
          </a:r>
          <a:r>
            <a:rPr lang="ru-RU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Посполитой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1FA51C-8057-4372-9C0E-BA6AF0C1B373}" type="parTrans" cxnId="{2DE73703-DF1F-4D04-B6F2-87B362A6A32C}">
      <dgm:prSet/>
      <dgm:spPr/>
      <dgm:t>
        <a:bodyPr/>
        <a:lstStyle/>
        <a:p>
          <a:endParaRPr lang="ru-RU"/>
        </a:p>
      </dgm:t>
    </dgm:pt>
    <dgm:pt modelId="{4B91EE02-A291-420F-90ED-0D8045840A85}" type="sibTrans" cxnId="{2DE73703-DF1F-4D04-B6F2-87B362A6A32C}">
      <dgm:prSet/>
      <dgm:spPr/>
      <dgm:t>
        <a:bodyPr/>
        <a:lstStyle/>
        <a:p>
          <a:endParaRPr lang="ru-RU"/>
        </a:p>
      </dgm:t>
    </dgm:pt>
    <dgm:pt modelId="{4D5CADAF-E028-40E8-A4AF-B15D0054B365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Намерение Николая 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I</a:t>
          </a:r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отправить войска на подавление революции в Франции и Бельгии (повод)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794AF3-044F-47D7-9128-DE35BC930F0B}" type="parTrans" cxnId="{69845C3D-588F-4441-9C77-C3F2E9121C8E}">
      <dgm:prSet/>
      <dgm:spPr/>
      <dgm:t>
        <a:bodyPr/>
        <a:lstStyle/>
        <a:p>
          <a:endParaRPr lang="ru-RU"/>
        </a:p>
      </dgm:t>
    </dgm:pt>
    <dgm:pt modelId="{CDD91A76-76B9-48DF-9DD2-87919B0112FB}" type="sibTrans" cxnId="{69845C3D-588F-4441-9C77-C3F2E9121C8E}">
      <dgm:prSet/>
      <dgm:spPr/>
      <dgm:t>
        <a:bodyPr/>
        <a:lstStyle/>
        <a:p>
          <a:endParaRPr lang="ru-RU"/>
        </a:p>
      </dgm:t>
    </dgm:pt>
    <dgm:pt modelId="{2F269050-1AE5-4B92-8237-22E48D5F1C8B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Офицеры польской армии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20BD16-84D6-4CD9-9750-DC70E9B43335}" type="parTrans" cxnId="{4CB629F4-FAA6-4DA7-8543-BFEF326D5A2E}">
      <dgm:prSet/>
      <dgm:spPr/>
      <dgm:t>
        <a:bodyPr/>
        <a:lstStyle/>
        <a:p>
          <a:endParaRPr lang="ru-RU"/>
        </a:p>
      </dgm:t>
    </dgm:pt>
    <dgm:pt modelId="{CC3306DC-07A3-4BD0-BAFA-1D0FF4239AD1}" type="sibTrans" cxnId="{4CB629F4-FAA6-4DA7-8543-BFEF326D5A2E}">
      <dgm:prSet/>
      <dgm:spPr/>
      <dgm:t>
        <a:bodyPr/>
        <a:lstStyle/>
        <a:p>
          <a:endParaRPr lang="ru-RU"/>
        </a:p>
      </dgm:t>
    </dgm:pt>
    <dgm:pt modelId="{EA429BAF-50E4-4BBC-8335-CB8D2DD719D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Роспуск армии 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A25D9C-58D1-4F00-8842-FA0645768A50}" type="parTrans" cxnId="{F8D27768-D449-40E1-A84B-71DFA7E46CFF}">
      <dgm:prSet/>
      <dgm:spPr/>
      <dgm:t>
        <a:bodyPr/>
        <a:lstStyle/>
        <a:p>
          <a:endParaRPr lang="ru-RU"/>
        </a:p>
      </dgm:t>
    </dgm:pt>
    <dgm:pt modelId="{1336198C-8AF8-4ABB-A108-5E36151259F7}" type="sibTrans" cxnId="{F8D27768-D449-40E1-A84B-71DFA7E46CFF}">
      <dgm:prSet/>
      <dgm:spPr/>
      <dgm:t>
        <a:bodyPr/>
        <a:lstStyle/>
        <a:p>
          <a:endParaRPr lang="ru-RU"/>
        </a:p>
      </dgm:t>
    </dgm:pt>
    <dgm:pt modelId="{0FF242B0-A7E4-48DB-950E-DDBD087162A6}">
      <dgm:prSet phldrT="[Текст]" custT="1"/>
      <dgm:spPr>
        <a:noFill/>
        <a:ln>
          <a:noFill/>
        </a:ln>
      </dgm:spPr>
      <dgm:t>
        <a:bodyPr/>
        <a:lstStyle/>
        <a:p>
          <a:endParaRPr lang="ru-RU" sz="2000" dirty="0"/>
        </a:p>
      </dgm:t>
    </dgm:pt>
    <dgm:pt modelId="{AB40D8E6-72F1-46BA-B939-70E8F64F963B}" type="parTrans" cxnId="{D886E1E8-60B8-4A77-BF96-78A11CBBCE13}">
      <dgm:prSet/>
      <dgm:spPr/>
      <dgm:t>
        <a:bodyPr/>
        <a:lstStyle/>
        <a:p>
          <a:endParaRPr lang="ru-RU"/>
        </a:p>
      </dgm:t>
    </dgm:pt>
    <dgm:pt modelId="{2DB89148-FBFA-4D97-B318-1C20ED9CE43B}" type="sibTrans" cxnId="{D886E1E8-60B8-4A77-BF96-78A11CBBCE13}">
      <dgm:prSet/>
      <dgm:spPr/>
      <dgm:t>
        <a:bodyPr/>
        <a:lstStyle/>
        <a:p>
          <a:endParaRPr lang="ru-RU"/>
        </a:p>
      </dgm:t>
    </dgm:pt>
    <dgm:pt modelId="{1FB5EADB-060D-4EE4-BE76-11C53D65D8D3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Введение русского языка в </a:t>
          </a:r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делопроизводство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0C8816-F5E4-44D5-8EE7-15E7258518DA}" type="parTrans" cxnId="{728CB58E-70C1-4B6A-81D6-089C2AB923F1}">
      <dgm:prSet/>
      <dgm:spPr/>
      <dgm:t>
        <a:bodyPr/>
        <a:lstStyle/>
        <a:p>
          <a:endParaRPr lang="ru-RU"/>
        </a:p>
      </dgm:t>
    </dgm:pt>
    <dgm:pt modelId="{6EFEE01E-CB0F-4D29-A927-6ECD13A9E61D}" type="sibTrans" cxnId="{728CB58E-70C1-4B6A-81D6-089C2AB923F1}">
      <dgm:prSet/>
      <dgm:spPr/>
      <dgm:t>
        <a:bodyPr/>
        <a:lstStyle/>
        <a:p>
          <a:endParaRPr lang="ru-RU"/>
        </a:p>
      </dgm:t>
    </dgm:pt>
    <dgm:pt modelId="{65CA8518-D213-4B10-B729-D0E864DB4E7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Конфискация имений восставших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3A9FDC-3359-45EA-A4E9-BA618E8D56A0}" type="parTrans" cxnId="{3AE359D8-DE7E-4227-9551-A100279C17A6}">
      <dgm:prSet/>
      <dgm:spPr/>
      <dgm:t>
        <a:bodyPr/>
        <a:lstStyle/>
        <a:p>
          <a:endParaRPr lang="ru-RU"/>
        </a:p>
      </dgm:t>
    </dgm:pt>
    <dgm:pt modelId="{4178193C-C758-4788-9A9C-A38374864259}" type="sibTrans" cxnId="{3AE359D8-DE7E-4227-9551-A100279C17A6}">
      <dgm:prSet/>
      <dgm:spPr/>
      <dgm:t>
        <a:bodyPr/>
        <a:lstStyle/>
        <a:p>
          <a:endParaRPr lang="ru-RU"/>
        </a:p>
      </dgm:t>
    </dgm:pt>
    <dgm:pt modelId="{9DA2F762-8033-4526-B8DD-BF783BF87F5E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Закрытие </a:t>
          </a:r>
          <a:r>
            <a:rPr lang="ru-RU" sz="20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Виленского</a:t>
          </a:r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и Варшавского университетов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9BA2B1-7918-45A4-A24A-0B99C8C2E4F6}" type="parTrans" cxnId="{735F983F-7DA1-495F-B0D3-3D94A611154A}">
      <dgm:prSet/>
      <dgm:spPr/>
      <dgm:t>
        <a:bodyPr/>
        <a:lstStyle/>
        <a:p>
          <a:endParaRPr lang="ru-RU"/>
        </a:p>
      </dgm:t>
    </dgm:pt>
    <dgm:pt modelId="{6251AA2B-1262-457E-A070-C2DCF5193E37}" type="sibTrans" cxnId="{735F983F-7DA1-495F-B0D3-3D94A611154A}">
      <dgm:prSet/>
      <dgm:spPr/>
      <dgm:t>
        <a:bodyPr/>
        <a:lstStyle/>
        <a:p>
          <a:endParaRPr lang="ru-RU"/>
        </a:p>
      </dgm:t>
    </dgm:pt>
    <dgm:pt modelId="{6E2BC1E6-DF29-468F-8A04-38209C1C17C8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Упразднение униатской 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69761E-0D35-4679-A63D-76EB3B28055B}" type="parTrans" cxnId="{FC0781F9-FB81-438C-B565-890D852625B8}">
      <dgm:prSet/>
      <dgm:spPr/>
      <dgm:t>
        <a:bodyPr/>
        <a:lstStyle/>
        <a:p>
          <a:endParaRPr lang="ru-RU"/>
        </a:p>
      </dgm:t>
    </dgm:pt>
    <dgm:pt modelId="{D75B5639-5E29-41C9-8A05-786C1D28DB3F}" type="sibTrans" cxnId="{FC0781F9-FB81-438C-B565-890D852625B8}">
      <dgm:prSet/>
      <dgm:spPr/>
      <dgm:t>
        <a:bodyPr/>
        <a:lstStyle/>
        <a:p>
          <a:endParaRPr lang="ru-RU"/>
        </a:p>
      </dgm:t>
    </dgm:pt>
    <dgm:pt modelId="{D2FF0B7B-EFD3-4091-8388-EBB96E135F73}" type="pres">
      <dgm:prSet presAssocID="{BFDD62D8-585A-4A45-9A8A-3D7E24A42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DC9B0-A19D-4F62-88C4-C1BD0A42AADD}" type="pres">
      <dgm:prSet presAssocID="{68456BB5-B966-49C7-BFC9-97424C785D21}" presName="composite" presStyleCnt="0"/>
      <dgm:spPr/>
    </dgm:pt>
    <dgm:pt modelId="{13D4F2F2-118F-4E5E-896E-FAA4D508D81A}" type="pres">
      <dgm:prSet presAssocID="{68456BB5-B966-49C7-BFC9-97424C785D21}" presName="parTx" presStyleLbl="alignNode1" presStyleIdx="0" presStyleCnt="3" custLinFactNeighborX="3102" custLinFactNeighborY="-36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A4BDD-B04F-4A2C-AB2E-A7132E06D950}" type="pres">
      <dgm:prSet presAssocID="{68456BB5-B966-49C7-BFC9-97424C785D21}" presName="desTx" presStyleLbl="alignAccFollowNode1" presStyleIdx="0" presStyleCnt="3" custScaleY="72619" custLinFactNeighborX="3204" custLinFactNeighborY="-1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E038-5C02-4E73-9F1A-253D70957063}" type="pres">
      <dgm:prSet presAssocID="{D8FEC504-5F9C-432A-892C-F6A7D58B9577}" presName="space" presStyleCnt="0"/>
      <dgm:spPr/>
    </dgm:pt>
    <dgm:pt modelId="{7EEA7DF6-D0FF-487B-8088-D5756EC29E07}" type="pres">
      <dgm:prSet presAssocID="{A9EA4E62-5F12-4EDC-9796-28997EA806A3}" presName="composite" presStyleCnt="0"/>
      <dgm:spPr/>
    </dgm:pt>
    <dgm:pt modelId="{2C212F2E-2C9E-420B-8E53-E17640EC3CB5}" type="pres">
      <dgm:prSet presAssocID="{A9EA4E62-5F12-4EDC-9796-28997EA806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283B4-60E3-472C-85C3-6906A5F110CC}" type="pres">
      <dgm:prSet presAssocID="{A9EA4E62-5F12-4EDC-9796-28997EA806A3}" presName="desTx" presStyleLbl="alignAccFollowNode1" presStyleIdx="1" presStyleCnt="3" custScaleY="108107" custLinFactNeighborX="-801" custLinFactNeighborY="12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D154B-62A8-44A0-B4F8-6C48F1B75CCD}" type="pres">
      <dgm:prSet presAssocID="{8D9D2E14-38D5-49EF-A5AF-E61FBD494022}" presName="space" presStyleCnt="0"/>
      <dgm:spPr/>
    </dgm:pt>
    <dgm:pt modelId="{EE54AD0B-6C9C-413B-97F1-01CB13903A9F}" type="pres">
      <dgm:prSet presAssocID="{04571852-5A6A-4CD3-954B-EBE2177727A4}" presName="composite" presStyleCnt="0"/>
      <dgm:spPr/>
    </dgm:pt>
    <dgm:pt modelId="{63119F83-1D38-4CD3-B643-CBEEC9B69946}" type="pres">
      <dgm:prSet presAssocID="{04571852-5A6A-4CD3-954B-EBE2177727A4}" presName="parTx" presStyleLbl="alignNode1" presStyleIdx="2" presStyleCnt="3" custScaleY="100354" custLinFactNeighborX="-267" custLinFactNeighborY="15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952CA-6970-4F25-9613-48745ABAFA1D}" type="pres">
      <dgm:prSet presAssocID="{04571852-5A6A-4CD3-954B-EBE2177727A4}" presName="desTx" presStyleLbl="alignAccFollowNode1" presStyleIdx="2" presStyleCnt="3" custScaleY="108658" custLinFactNeighborX="-534" custLinFactNeighborY="17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CD81C-9E03-491E-97CE-4CE0CD8DC9EA}" srcId="{BFDD62D8-585A-4A45-9A8A-3D7E24A42F57}" destId="{A9EA4E62-5F12-4EDC-9796-28997EA806A3}" srcOrd="1" destOrd="0" parTransId="{D669C52A-9F2B-41A5-9438-105ED65C2951}" sibTransId="{8D9D2E14-38D5-49EF-A5AF-E61FBD494022}"/>
    <dgm:cxn modelId="{03B589C7-3A8F-4A56-8B6F-B95C8B177A47}" type="presOf" srcId="{231965AF-62E7-4DF9-A086-A8C994BB01AD}" destId="{2D4283B4-60E3-472C-85C3-6906A5F110CC}" srcOrd="0" destOrd="2" presId="urn:microsoft.com/office/officeart/2005/8/layout/hList1"/>
    <dgm:cxn modelId="{954B31EC-8699-43AF-ACE4-C36A7AA9D249}" srcId="{04571852-5A6A-4CD3-954B-EBE2177727A4}" destId="{5A583417-FC10-42EA-BA9D-7B21ABC56DDF}" srcOrd="1" destOrd="0" parTransId="{994CB642-E394-40AA-A997-DE06118CC783}" sibTransId="{C8F782AF-6542-4986-98B3-8E8CF23441DA}"/>
    <dgm:cxn modelId="{735F983F-7DA1-495F-B0D3-3D94A611154A}" srcId="{04571852-5A6A-4CD3-954B-EBE2177727A4}" destId="{9DA2F762-8033-4526-B8DD-BF783BF87F5E}" srcOrd="5" destOrd="0" parTransId="{909BA2B1-7918-45A4-A24A-0B99C8C2E4F6}" sibTransId="{6251AA2B-1262-457E-A070-C2DCF5193E37}"/>
    <dgm:cxn modelId="{200B0DBC-7E9C-46C9-9B3E-6A3885219EAC}" type="presOf" srcId="{651001EB-0896-4D79-AD5B-57B47659B43D}" destId="{2D4283B4-60E3-472C-85C3-6906A5F110CC}" srcOrd="0" destOrd="1" presId="urn:microsoft.com/office/officeart/2005/8/layout/hList1"/>
    <dgm:cxn modelId="{D886E1E8-60B8-4A77-BF96-78A11CBBCE13}" srcId="{04571852-5A6A-4CD3-954B-EBE2177727A4}" destId="{0FF242B0-A7E4-48DB-950E-DDBD087162A6}" srcOrd="7" destOrd="0" parTransId="{AB40D8E6-72F1-46BA-B939-70E8F64F963B}" sibTransId="{2DB89148-FBFA-4D97-B318-1C20ED9CE43B}"/>
    <dgm:cxn modelId="{4CB629F4-FAA6-4DA7-8543-BFEF326D5A2E}" srcId="{A9EA4E62-5F12-4EDC-9796-28997EA806A3}" destId="{2F269050-1AE5-4B92-8237-22E48D5F1C8B}" srcOrd="0" destOrd="0" parTransId="{DC20BD16-84D6-4CD9-9750-DC70E9B43335}" sibTransId="{CC3306DC-07A3-4BD0-BAFA-1D0FF4239AD1}"/>
    <dgm:cxn modelId="{3AE359D8-DE7E-4227-9551-A100279C17A6}" srcId="{04571852-5A6A-4CD3-954B-EBE2177727A4}" destId="{65CA8518-D213-4B10-B729-D0E864DB4E7F}" srcOrd="3" destOrd="0" parTransId="{553A9FDC-3359-45EA-A4E9-BA618E8D56A0}" sibTransId="{4178193C-C758-4788-9A9C-A38374864259}"/>
    <dgm:cxn modelId="{7FBF78EF-C90F-4DD6-BEA9-6A0F4435966C}" srcId="{A9EA4E62-5F12-4EDC-9796-28997EA806A3}" destId="{231965AF-62E7-4DF9-A086-A8C994BB01AD}" srcOrd="2" destOrd="0" parTransId="{C94206C4-F9F3-425A-BF49-244C5E71079C}" sibTransId="{C2136143-F0A8-437D-9057-DBA531FDAA7A}"/>
    <dgm:cxn modelId="{00047227-7F0D-4894-BA89-A16B33852C04}" type="presOf" srcId="{BAAF0FCC-EABA-4FF5-98CC-87178DA5CF92}" destId="{950952CA-6970-4F25-9613-48745ABAFA1D}" srcOrd="0" destOrd="0" presId="urn:microsoft.com/office/officeart/2005/8/layout/hList1"/>
    <dgm:cxn modelId="{D5E1EF6C-9DDC-4F1F-91D8-A11C6757FE16}" type="presOf" srcId="{1FB5EADB-060D-4EE4-BE76-11C53D65D8D3}" destId="{950952CA-6970-4F25-9613-48745ABAFA1D}" srcOrd="0" destOrd="6" presId="urn:microsoft.com/office/officeart/2005/8/layout/hList1"/>
    <dgm:cxn modelId="{F15B694A-2224-46C7-B726-1F52CB2DB6BB}" type="presOf" srcId="{04571852-5A6A-4CD3-954B-EBE2177727A4}" destId="{63119F83-1D38-4CD3-B643-CBEEC9B69946}" srcOrd="0" destOrd="0" presId="urn:microsoft.com/office/officeart/2005/8/layout/hList1"/>
    <dgm:cxn modelId="{4BCE43AB-48B3-4AF8-A19F-526AB898FD18}" type="presOf" srcId="{4D5CADAF-E028-40E8-A4AF-B15D0054B365}" destId="{71DA4BDD-B04F-4A2C-AB2E-A7132E06D950}" srcOrd="0" destOrd="2" presId="urn:microsoft.com/office/officeart/2005/8/layout/hList1"/>
    <dgm:cxn modelId="{D22F8C08-8BC1-407A-8ED5-7CA48C8116E3}" type="presOf" srcId="{28D128D0-D4BC-452C-9126-3686DFE1F121}" destId="{71DA4BDD-B04F-4A2C-AB2E-A7132E06D950}" srcOrd="0" destOrd="0" presId="urn:microsoft.com/office/officeart/2005/8/layout/hList1"/>
    <dgm:cxn modelId="{87BE1CB9-0096-4BD0-973A-E6CEC2F99B9A}" srcId="{BFDD62D8-585A-4A45-9A8A-3D7E24A42F57}" destId="{68456BB5-B966-49C7-BFC9-97424C785D21}" srcOrd="0" destOrd="0" parTransId="{EFAD7BF3-D888-48C2-A89A-0AAD3BBD6F3A}" sibTransId="{D8FEC504-5F9C-432A-892C-F6A7D58B9577}"/>
    <dgm:cxn modelId="{AF171475-0D3B-4FA2-B7A8-4F5DAF13823D}" type="presOf" srcId="{6E2BC1E6-DF29-468F-8A04-38209C1C17C8}" destId="{950952CA-6970-4F25-9613-48745ABAFA1D}" srcOrd="0" destOrd="4" presId="urn:microsoft.com/office/officeart/2005/8/layout/hList1"/>
    <dgm:cxn modelId="{83B0729B-38B0-426D-802D-AB640B15EF7D}" type="presOf" srcId="{0FF242B0-A7E4-48DB-950E-DDBD087162A6}" destId="{950952CA-6970-4F25-9613-48745ABAFA1D}" srcOrd="0" destOrd="7" presId="urn:microsoft.com/office/officeart/2005/8/layout/hList1"/>
    <dgm:cxn modelId="{50C0E06F-7007-482B-98EE-09952D9292EA}" type="presOf" srcId="{BFDD62D8-585A-4A45-9A8A-3D7E24A42F57}" destId="{D2FF0B7B-EFD3-4091-8388-EBB96E135F73}" srcOrd="0" destOrd="0" presId="urn:microsoft.com/office/officeart/2005/8/layout/hList1"/>
    <dgm:cxn modelId="{2B29E84A-5609-471A-A25D-EB030BD57DDB}" type="presOf" srcId="{9DA2F762-8033-4526-B8DD-BF783BF87F5E}" destId="{950952CA-6970-4F25-9613-48745ABAFA1D}" srcOrd="0" destOrd="5" presId="urn:microsoft.com/office/officeart/2005/8/layout/hList1"/>
    <dgm:cxn modelId="{3FB7243A-AB33-494D-B645-922121B1B50F}" srcId="{68456BB5-B966-49C7-BFC9-97424C785D21}" destId="{BDD866FA-D64E-45E6-A5D1-0577C42ECA5F}" srcOrd="1" destOrd="0" parTransId="{62803613-AC9E-417B-8BFF-04D295FC38A7}" sibTransId="{DE6345F3-748A-4692-8B58-1C18D3E5E163}"/>
    <dgm:cxn modelId="{69845C3D-588F-4441-9C77-C3F2E9121C8E}" srcId="{68456BB5-B966-49C7-BFC9-97424C785D21}" destId="{4D5CADAF-E028-40E8-A4AF-B15D0054B365}" srcOrd="2" destOrd="0" parTransId="{AA794AF3-044F-47D7-9128-DE35BC930F0B}" sibTransId="{CDD91A76-76B9-48DF-9DD2-87919B0112FB}"/>
    <dgm:cxn modelId="{FB60D908-69BC-4852-ABB6-254C41416D44}" srcId="{BFDD62D8-585A-4A45-9A8A-3D7E24A42F57}" destId="{04571852-5A6A-4CD3-954B-EBE2177727A4}" srcOrd="2" destOrd="0" parTransId="{F65A1C90-B377-4F54-98B0-1D729A764F15}" sibTransId="{C8A743DA-4E40-4105-9632-88E2EF115539}"/>
    <dgm:cxn modelId="{FC0781F9-FB81-438C-B565-890D852625B8}" srcId="{04571852-5A6A-4CD3-954B-EBE2177727A4}" destId="{6E2BC1E6-DF29-468F-8A04-38209C1C17C8}" srcOrd="4" destOrd="0" parTransId="{A669761E-0D35-4679-A63D-76EB3B28055B}" sibTransId="{D75B5639-5E29-41C9-8A05-786C1D28DB3F}"/>
    <dgm:cxn modelId="{8DE65D0A-1300-4CE7-AACB-90F546FBE86F}" srcId="{04571852-5A6A-4CD3-954B-EBE2177727A4}" destId="{BAAF0FCC-EABA-4FF5-98CC-87178DA5CF92}" srcOrd="0" destOrd="0" parTransId="{A5B7A0E7-026D-4110-A380-F921A628BACE}" sibTransId="{D12B18A3-58E1-4D8A-9FD9-B208EA663C93}"/>
    <dgm:cxn modelId="{F8D27768-D449-40E1-A84B-71DFA7E46CFF}" srcId="{04571852-5A6A-4CD3-954B-EBE2177727A4}" destId="{EA429BAF-50E4-4BBC-8335-CB8D2DD719D7}" srcOrd="2" destOrd="0" parTransId="{91A25D9C-58D1-4F00-8842-FA0645768A50}" sibTransId="{1336198C-8AF8-4ABB-A108-5E36151259F7}"/>
    <dgm:cxn modelId="{ED6973AD-5BBE-42EE-9B3E-8241A66F6294}" type="presOf" srcId="{2F269050-1AE5-4B92-8237-22E48D5F1C8B}" destId="{2D4283B4-60E3-472C-85C3-6906A5F110CC}" srcOrd="0" destOrd="0" presId="urn:microsoft.com/office/officeart/2005/8/layout/hList1"/>
    <dgm:cxn modelId="{56C59149-82F5-45FD-8FAE-F03B3680D9DA}" type="presOf" srcId="{A9EA4E62-5F12-4EDC-9796-28997EA806A3}" destId="{2C212F2E-2C9E-420B-8E53-E17640EC3CB5}" srcOrd="0" destOrd="0" presId="urn:microsoft.com/office/officeart/2005/8/layout/hList1"/>
    <dgm:cxn modelId="{971EC5A8-A06C-4FF8-9607-8D8C5DD594EE}" srcId="{A9EA4E62-5F12-4EDC-9796-28997EA806A3}" destId="{651001EB-0896-4D79-AD5B-57B47659B43D}" srcOrd="1" destOrd="0" parTransId="{FAC662BA-DA9C-4DC7-A0F5-ACEFF740B4ED}" sibTransId="{029CB428-656A-4DF2-A157-C8D4FAF60740}"/>
    <dgm:cxn modelId="{DC0E0620-30B7-468B-90EE-60644982449E}" type="presOf" srcId="{5A583417-FC10-42EA-BA9D-7B21ABC56DDF}" destId="{950952CA-6970-4F25-9613-48745ABAFA1D}" srcOrd="0" destOrd="1" presId="urn:microsoft.com/office/officeart/2005/8/layout/hList1"/>
    <dgm:cxn modelId="{704AF2BA-EA26-4135-A21B-3708FDD3E7EB}" type="presOf" srcId="{BDD866FA-D64E-45E6-A5D1-0577C42ECA5F}" destId="{71DA4BDD-B04F-4A2C-AB2E-A7132E06D950}" srcOrd="0" destOrd="1" presId="urn:microsoft.com/office/officeart/2005/8/layout/hList1"/>
    <dgm:cxn modelId="{A49104BC-92C1-454D-B4BC-CCA8AF4D2160}" type="presOf" srcId="{EA429BAF-50E4-4BBC-8335-CB8D2DD719D7}" destId="{950952CA-6970-4F25-9613-48745ABAFA1D}" srcOrd="0" destOrd="2" presId="urn:microsoft.com/office/officeart/2005/8/layout/hList1"/>
    <dgm:cxn modelId="{728CB58E-70C1-4B6A-81D6-089C2AB923F1}" srcId="{04571852-5A6A-4CD3-954B-EBE2177727A4}" destId="{1FB5EADB-060D-4EE4-BE76-11C53D65D8D3}" srcOrd="6" destOrd="0" parTransId="{3C0C8816-F5E4-44D5-8EE7-15E7258518DA}" sibTransId="{6EFEE01E-CB0F-4D29-A927-6ECD13A9E61D}"/>
    <dgm:cxn modelId="{2DE73703-DF1F-4D04-B6F2-87B362A6A32C}" srcId="{68456BB5-B966-49C7-BFC9-97424C785D21}" destId="{28D128D0-D4BC-452C-9126-3686DFE1F121}" srcOrd="0" destOrd="0" parTransId="{021FA51C-8057-4372-9C0E-BA6AF0C1B373}" sibTransId="{4B91EE02-A291-420F-90ED-0D8045840A85}"/>
    <dgm:cxn modelId="{AC164652-5E0C-47EB-8AE4-EA1062665495}" type="presOf" srcId="{65CA8518-D213-4B10-B729-D0E864DB4E7F}" destId="{950952CA-6970-4F25-9613-48745ABAFA1D}" srcOrd="0" destOrd="3" presId="urn:microsoft.com/office/officeart/2005/8/layout/hList1"/>
    <dgm:cxn modelId="{696BC964-53AE-48BD-A3EA-261CFC724425}" type="presOf" srcId="{68456BB5-B966-49C7-BFC9-97424C785D21}" destId="{13D4F2F2-118F-4E5E-896E-FAA4D508D81A}" srcOrd="0" destOrd="0" presId="urn:microsoft.com/office/officeart/2005/8/layout/hList1"/>
    <dgm:cxn modelId="{699075F0-6556-40A1-ADA0-DBD3D0B34429}" type="presParOf" srcId="{D2FF0B7B-EFD3-4091-8388-EBB96E135F73}" destId="{244DC9B0-A19D-4F62-88C4-C1BD0A42AADD}" srcOrd="0" destOrd="0" presId="urn:microsoft.com/office/officeart/2005/8/layout/hList1"/>
    <dgm:cxn modelId="{715F0D48-80ED-422A-BB10-612A474BDFFC}" type="presParOf" srcId="{244DC9B0-A19D-4F62-88C4-C1BD0A42AADD}" destId="{13D4F2F2-118F-4E5E-896E-FAA4D508D81A}" srcOrd="0" destOrd="0" presId="urn:microsoft.com/office/officeart/2005/8/layout/hList1"/>
    <dgm:cxn modelId="{7BFDAE67-B4EE-431A-9DA4-673FC4E0D9DA}" type="presParOf" srcId="{244DC9B0-A19D-4F62-88C4-C1BD0A42AADD}" destId="{71DA4BDD-B04F-4A2C-AB2E-A7132E06D950}" srcOrd="1" destOrd="0" presId="urn:microsoft.com/office/officeart/2005/8/layout/hList1"/>
    <dgm:cxn modelId="{FBE75C88-8932-4D4D-8A0B-B6D03DCB2D97}" type="presParOf" srcId="{D2FF0B7B-EFD3-4091-8388-EBB96E135F73}" destId="{63D4E038-5C02-4E73-9F1A-253D70957063}" srcOrd="1" destOrd="0" presId="urn:microsoft.com/office/officeart/2005/8/layout/hList1"/>
    <dgm:cxn modelId="{38F93321-BA90-4A65-8229-157177CEF161}" type="presParOf" srcId="{D2FF0B7B-EFD3-4091-8388-EBB96E135F73}" destId="{7EEA7DF6-D0FF-487B-8088-D5756EC29E07}" srcOrd="2" destOrd="0" presId="urn:microsoft.com/office/officeart/2005/8/layout/hList1"/>
    <dgm:cxn modelId="{8BFAE6AE-D7DE-4927-B2CD-04016A66F4EC}" type="presParOf" srcId="{7EEA7DF6-D0FF-487B-8088-D5756EC29E07}" destId="{2C212F2E-2C9E-420B-8E53-E17640EC3CB5}" srcOrd="0" destOrd="0" presId="urn:microsoft.com/office/officeart/2005/8/layout/hList1"/>
    <dgm:cxn modelId="{6F19B0D9-89E8-4EC5-A1C9-7D9A750A389D}" type="presParOf" srcId="{7EEA7DF6-D0FF-487B-8088-D5756EC29E07}" destId="{2D4283B4-60E3-472C-85C3-6906A5F110CC}" srcOrd="1" destOrd="0" presId="urn:microsoft.com/office/officeart/2005/8/layout/hList1"/>
    <dgm:cxn modelId="{94E864F4-3863-4C52-A7F7-CA9E4D6E7ECA}" type="presParOf" srcId="{D2FF0B7B-EFD3-4091-8388-EBB96E135F73}" destId="{1DED154B-62A8-44A0-B4F8-6C48F1B75CCD}" srcOrd="3" destOrd="0" presId="urn:microsoft.com/office/officeart/2005/8/layout/hList1"/>
    <dgm:cxn modelId="{F2BF4061-A331-46F9-A47B-C6EF5D8520E0}" type="presParOf" srcId="{D2FF0B7B-EFD3-4091-8388-EBB96E135F73}" destId="{EE54AD0B-6C9C-413B-97F1-01CB13903A9F}" srcOrd="4" destOrd="0" presId="urn:microsoft.com/office/officeart/2005/8/layout/hList1"/>
    <dgm:cxn modelId="{FB6BFDF1-48FB-4D96-A526-5EAE0BA4C27A}" type="presParOf" srcId="{EE54AD0B-6C9C-413B-97F1-01CB13903A9F}" destId="{63119F83-1D38-4CD3-B643-CBEEC9B69946}" srcOrd="0" destOrd="0" presId="urn:microsoft.com/office/officeart/2005/8/layout/hList1"/>
    <dgm:cxn modelId="{C87D0034-9EA5-455B-9A32-236C252D94CF}" type="presParOf" srcId="{EE54AD0B-6C9C-413B-97F1-01CB13903A9F}" destId="{950952CA-6970-4F25-9613-48745ABAFA1D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BCDDE-80C5-4FC4-8590-65C3A71B80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0C854-C056-40B8-A2D8-F9625933257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Причины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486D4E-BFAD-4F6A-B482-38854D161091}" type="parTrans" cxnId="{231548B4-3AE6-4BC3-B222-53BF133B18BF}">
      <dgm:prSet/>
      <dgm:spPr/>
      <dgm:t>
        <a:bodyPr/>
        <a:lstStyle/>
        <a:p>
          <a:endParaRPr lang="ru-RU"/>
        </a:p>
      </dgm:t>
    </dgm:pt>
    <dgm:pt modelId="{8B596353-2567-42EA-B657-BB112DA2F6F0}" type="sibTrans" cxnId="{231548B4-3AE6-4BC3-B222-53BF133B18BF}">
      <dgm:prSet/>
      <dgm:spPr/>
      <dgm:t>
        <a:bodyPr/>
        <a:lstStyle/>
        <a:p>
          <a:endParaRPr lang="ru-RU"/>
        </a:p>
      </dgm:t>
    </dgm:pt>
    <dgm:pt modelId="{2F516F47-0D38-41C8-A8BC-C90CA9DBEE09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Стремление передовой части общества обрести национальную независимость и восстановить утраченную государственность</a:t>
          </a:r>
          <a:endParaRPr lang="ru-RU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E35629-603D-430B-BBD8-4971D4917274}" type="parTrans" cxnId="{158CEEEA-30D1-4330-8A59-62735A7EAADA}">
      <dgm:prSet/>
      <dgm:spPr/>
      <dgm:t>
        <a:bodyPr/>
        <a:lstStyle/>
        <a:p>
          <a:endParaRPr lang="ru-RU"/>
        </a:p>
      </dgm:t>
    </dgm:pt>
    <dgm:pt modelId="{7EC70AEA-6B8A-4B44-9ABB-B57D1F0282E9}" type="sibTrans" cxnId="{158CEEEA-30D1-4330-8A59-62735A7EAADA}">
      <dgm:prSet/>
      <dgm:spPr/>
      <dgm:t>
        <a:bodyPr/>
        <a:lstStyle/>
        <a:p>
          <a:endParaRPr lang="ru-RU"/>
        </a:p>
      </dgm:t>
    </dgm:pt>
    <dgm:pt modelId="{5CEDE771-B65E-48F5-B259-CEBBC56C05F4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414407-E98D-4A75-BDF9-F7D5FDEBB61F}" type="parTrans" cxnId="{EAD56EA2-7332-49E4-A64F-DCDB78CDBB17}">
      <dgm:prSet/>
      <dgm:spPr/>
      <dgm:t>
        <a:bodyPr/>
        <a:lstStyle/>
        <a:p>
          <a:endParaRPr lang="ru-RU"/>
        </a:p>
      </dgm:t>
    </dgm:pt>
    <dgm:pt modelId="{ECE81570-7947-4D17-B0C3-C770812CAEFB}" type="sibTrans" cxnId="{EAD56EA2-7332-49E4-A64F-DCDB78CDBB17}">
      <dgm:prSet/>
      <dgm:spPr/>
      <dgm:t>
        <a:bodyPr/>
        <a:lstStyle/>
        <a:p>
          <a:endParaRPr lang="ru-RU"/>
        </a:p>
      </dgm:t>
    </dgm:pt>
    <dgm:pt modelId="{0482B388-B040-4935-81A9-61CEDDB82DD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Белые – крупные землевладельцы, верхи буржуазии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9BEF1C-3590-4B87-BE38-5A9CED36F539}" type="parTrans" cxnId="{AEB53AF9-CAE3-433B-A84B-5B3AD0DE1CA3}">
      <dgm:prSet/>
      <dgm:spPr/>
      <dgm:t>
        <a:bodyPr/>
        <a:lstStyle/>
        <a:p>
          <a:endParaRPr lang="ru-RU"/>
        </a:p>
      </dgm:t>
    </dgm:pt>
    <dgm:pt modelId="{784A939D-9C9D-40D4-B077-FCCD42EA26EA}" type="sibTrans" cxnId="{AEB53AF9-CAE3-433B-A84B-5B3AD0DE1CA3}">
      <dgm:prSet/>
      <dgm:spPr/>
      <dgm:t>
        <a:bodyPr/>
        <a:lstStyle/>
        <a:p>
          <a:endParaRPr lang="ru-RU"/>
        </a:p>
      </dgm:t>
    </dgm:pt>
    <dgm:pt modelId="{F7241ABE-9F46-43BE-BE79-4DF0BCB90CBE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Итоги</a:t>
          </a:r>
          <a:endParaRPr lang="ru-RU" sz="32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9CB4483-C343-4D63-9176-04B750CDC002}" type="parTrans" cxnId="{26AA9F4D-8061-4E48-9E6F-7FACB6014C4C}">
      <dgm:prSet/>
      <dgm:spPr/>
      <dgm:t>
        <a:bodyPr/>
        <a:lstStyle/>
        <a:p>
          <a:endParaRPr lang="ru-RU"/>
        </a:p>
      </dgm:t>
    </dgm:pt>
    <dgm:pt modelId="{F6287950-04AA-42BE-8A14-3588AE813A37}" type="sibTrans" cxnId="{26AA9F4D-8061-4E48-9E6F-7FACB6014C4C}">
      <dgm:prSet/>
      <dgm:spPr/>
      <dgm:t>
        <a:bodyPr/>
        <a:lstStyle/>
        <a:p>
          <a:endParaRPr lang="ru-RU"/>
        </a:p>
      </dgm:t>
    </dgm:pt>
    <dgm:pt modelId="{AB4F9252-0E12-4785-B61B-918B415AF766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Подавление восстания, жестокие репрессии в отношении участников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DEF8E4-3E39-4ED2-A915-8A691B7C88B9}" type="parTrans" cxnId="{CB9C93C4-AC68-45E8-9311-0D321B2D58EC}">
      <dgm:prSet/>
      <dgm:spPr/>
      <dgm:t>
        <a:bodyPr/>
        <a:lstStyle/>
        <a:p>
          <a:endParaRPr lang="ru-RU"/>
        </a:p>
      </dgm:t>
    </dgm:pt>
    <dgm:pt modelId="{4C3C82DB-971C-463C-B8D1-07341DAC49B1}" type="sibTrans" cxnId="{CB9C93C4-AC68-45E8-9311-0D321B2D58EC}">
      <dgm:prSet/>
      <dgm:spPr/>
      <dgm:t>
        <a:bodyPr/>
        <a:lstStyle/>
        <a:p>
          <a:endParaRPr lang="ru-RU"/>
        </a:p>
      </dgm:t>
    </dgm:pt>
    <dgm:pt modelId="{302106C1-3CF6-4C8F-9500-47BBC3212CFD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Красные (Левые/Правые) – средняя и безземельная шляхта, мещане, интеллигенция, крестьяне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1D7C76-8835-46D4-9127-35DE27481849}" type="parTrans" cxnId="{8BEC7F4F-D4D5-4856-8F30-D4763CEA2F6B}">
      <dgm:prSet/>
      <dgm:spPr/>
      <dgm:t>
        <a:bodyPr/>
        <a:lstStyle/>
        <a:p>
          <a:endParaRPr lang="ru-RU"/>
        </a:p>
      </dgm:t>
    </dgm:pt>
    <dgm:pt modelId="{62FD7060-B495-40FA-B74C-26792435E725}" type="sibTrans" cxnId="{8BEC7F4F-D4D5-4856-8F30-D4763CEA2F6B}">
      <dgm:prSet/>
      <dgm:spPr/>
      <dgm:t>
        <a:bodyPr/>
        <a:lstStyle/>
        <a:p>
          <a:endParaRPr lang="ru-RU"/>
        </a:p>
      </dgm:t>
    </dgm:pt>
    <dgm:pt modelId="{0A40D7EF-61EF-42DC-9352-28721420487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Несправедливая аграрная реформа</a:t>
          </a:r>
          <a:endParaRPr lang="ru-RU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BF77CF-74CC-473A-99E8-3A9A20748ACC}" type="parTrans" cxnId="{45894919-6CAB-48CC-98AE-0F79557C6638}">
      <dgm:prSet/>
      <dgm:spPr/>
      <dgm:t>
        <a:bodyPr/>
        <a:lstStyle/>
        <a:p>
          <a:endParaRPr lang="ru-RU"/>
        </a:p>
      </dgm:t>
    </dgm:pt>
    <dgm:pt modelId="{FC90656F-4B3B-4AC5-B4F4-70C5F905DE3F}" type="sibTrans" cxnId="{45894919-6CAB-48CC-98AE-0F79557C6638}">
      <dgm:prSet/>
      <dgm:spPr/>
      <dgm:t>
        <a:bodyPr/>
        <a:lstStyle/>
        <a:p>
          <a:endParaRPr lang="ru-RU"/>
        </a:p>
      </dgm:t>
    </dgm:pt>
    <dgm:pt modelId="{D0749773-6E80-4383-A6CA-329921DB5795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Смягчение некоторых положений аграрной реформы для крестьян Северо-западного края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FAFEA8-31D0-4401-B522-DA4325F94BA6}" type="parTrans" cxnId="{1D893D04-435B-41B4-BAC6-AF1BB1359535}">
      <dgm:prSet/>
      <dgm:spPr/>
      <dgm:t>
        <a:bodyPr/>
        <a:lstStyle/>
        <a:p>
          <a:endParaRPr lang="ru-RU"/>
        </a:p>
      </dgm:t>
    </dgm:pt>
    <dgm:pt modelId="{5B4B3BDD-F796-4E70-85C7-FC107C2A1F53}" type="sibTrans" cxnId="{1D893D04-435B-41B4-BAC6-AF1BB1359535}">
      <dgm:prSet/>
      <dgm:spPr/>
      <dgm:t>
        <a:bodyPr/>
        <a:lstStyle/>
        <a:p>
          <a:endParaRPr lang="ru-RU"/>
        </a:p>
      </dgm:t>
    </dgm:pt>
    <dgm:pt modelId="{40654454-500A-4CE4-A5D6-1DABB00F23BE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Усиление русификации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59EEBC-3EA4-4826-B298-56DDD451288D}" type="parTrans" cxnId="{4AA097A5-9CCA-4A83-8A82-D68C2DCDC2FF}">
      <dgm:prSet/>
      <dgm:spPr/>
      <dgm:t>
        <a:bodyPr/>
        <a:lstStyle/>
        <a:p>
          <a:endParaRPr lang="ru-RU"/>
        </a:p>
      </dgm:t>
    </dgm:pt>
    <dgm:pt modelId="{527AAA75-7F5F-4000-942B-1E29BFA64DC9}" type="sibTrans" cxnId="{4AA097A5-9CCA-4A83-8A82-D68C2DCDC2FF}">
      <dgm:prSet/>
      <dgm:spPr/>
      <dgm:t>
        <a:bodyPr/>
        <a:lstStyle/>
        <a:p>
          <a:endParaRPr lang="ru-RU"/>
        </a:p>
      </dgm:t>
    </dgm:pt>
    <dgm:pt modelId="{BC5521B4-091C-41C2-ACAF-9534B208323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Содействовало пробуждению национального самосознания белорусского народа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C6B4DA-7658-4A15-A2E9-10C96A52F0BD}" type="parTrans" cxnId="{63B48721-0A8C-416A-AC44-D9DD24C19A6F}">
      <dgm:prSet/>
      <dgm:spPr/>
      <dgm:t>
        <a:bodyPr/>
        <a:lstStyle/>
        <a:p>
          <a:endParaRPr lang="ru-RU"/>
        </a:p>
      </dgm:t>
    </dgm:pt>
    <dgm:pt modelId="{972BAE10-F0A4-4EED-94BC-F6B913098DD0}" type="sibTrans" cxnId="{63B48721-0A8C-416A-AC44-D9DD24C19A6F}">
      <dgm:prSet/>
      <dgm:spPr/>
      <dgm:t>
        <a:bodyPr/>
        <a:lstStyle/>
        <a:p>
          <a:endParaRPr lang="ru-RU"/>
        </a:p>
      </dgm:t>
    </dgm:pt>
    <dgm:pt modelId="{A0F57BDB-23A6-404E-8167-FA21E8CFABF4}" type="pres">
      <dgm:prSet presAssocID="{04FBCDDE-80C5-4FC4-8590-65C3A71B8007}" presName="Name0" presStyleCnt="0">
        <dgm:presLayoutVars>
          <dgm:dir/>
          <dgm:animLvl val="lvl"/>
          <dgm:resizeHandles val="exact"/>
        </dgm:presLayoutVars>
      </dgm:prSet>
      <dgm:spPr/>
    </dgm:pt>
    <dgm:pt modelId="{D359A712-037E-4A2E-B272-251BB6018D02}" type="pres">
      <dgm:prSet presAssocID="{04C0C854-C056-40B8-A2D8-F9625933257C}" presName="composite" presStyleCnt="0"/>
      <dgm:spPr/>
    </dgm:pt>
    <dgm:pt modelId="{1DE7FD92-9BA4-4A43-A0BD-EEF1C988550C}" type="pres">
      <dgm:prSet presAssocID="{04C0C854-C056-40B8-A2D8-F9625933257C}" presName="parTx" presStyleLbl="alignNode1" presStyleIdx="0" presStyleCnt="3" custScaleX="101399" custScaleY="94381" custLinFactY="-136544" custLinFactNeighborX="-37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8194F-FEA7-4891-99CB-6627AD068F02}" type="pres">
      <dgm:prSet presAssocID="{04C0C854-C056-40B8-A2D8-F9625933257C}" presName="desTx" presStyleLbl="alignAccFollowNode1" presStyleIdx="0" presStyleCnt="3" custScaleY="185873" custLinFactNeighborX="-103" custLinFactNeighborY="-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EA40-6A03-47FA-96E5-DBF4A5BAC23E}" type="pres">
      <dgm:prSet presAssocID="{8B596353-2567-42EA-B657-BB112DA2F6F0}" presName="space" presStyleCnt="0"/>
      <dgm:spPr/>
    </dgm:pt>
    <dgm:pt modelId="{F10685BD-2115-41C5-BDE7-0889E4D309F6}" type="pres">
      <dgm:prSet presAssocID="{5CEDE771-B65E-48F5-B259-CEBBC56C05F4}" presName="composite" presStyleCnt="0"/>
      <dgm:spPr/>
    </dgm:pt>
    <dgm:pt modelId="{8A8F3E5D-1F92-4DD8-89DD-20B465C1F1BA}" type="pres">
      <dgm:prSet presAssocID="{5CEDE771-B65E-48F5-B259-CEBBC56C05F4}" presName="parTx" presStyleLbl="alignNode1" presStyleIdx="1" presStyleCnt="3" custLinFactY="-100000" custLinFactNeighborX="-699" custLinFactNeighborY="-175760">
        <dgm:presLayoutVars>
          <dgm:chMax val="0"/>
          <dgm:chPref val="0"/>
          <dgm:bulletEnabled val="1"/>
        </dgm:presLayoutVars>
      </dgm:prSet>
      <dgm:spPr/>
    </dgm:pt>
    <dgm:pt modelId="{272F5270-F473-415C-9024-8AD50F9AF833}" type="pres">
      <dgm:prSet presAssocID="{5CEDE771-B65E-48F5-B259-CEBBC56C05F4}" presName="desTx" presStyleLbl="alignAccFollowNode1" presStyleIdx="1" presStyleCnt="3" custScaleY="98828" custLinFactNeighborX="-991" custLinFactNeighborY="-28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1E64E-6B46-47BB-B137-FD84AB93B579}" type="pres">
      <dgm:prSet presAssocID="{ECE81570-7947-4D17-B0C3-C770812CAEFB}" presName="space" presStyleCnt="0"/>
      <dgm:spPr/>
    </dgm:pt>
    <dgm:pt modelId="{C1D0783A-E47A-484F-B93C-1DE74CD04F95}" type="pres">
      <dgm:prSet presAssocID="{F7241ABE-9F46-43BE-BE79-4DF0BCB90CBE}" presName="composite" presStyleCnt="0"/>
      <dgm:spPr/>
    </dgm:pt>
    <dgm:pt modelId="{F0DAB8A2-98AE-4256-922C-8A7201803459}" type="pres">
      <dgm:prSet presAssocID="{F7241ABE-9F46-43BE-BE79-4DF0BCB90CBE}" presName="parTx" presStyleLbl="alignNode1" presStyleIdx="2" presStyleCnt="3" custLinFactY="-200000" custLinFactNeighborX="371" custLinFactNeighborY="-250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C21FE-2277-4663-AB85-13DB0341038A}" type="pres">
      <dgm:prSet presAssocID="{F7241ABE-9F46-43BE-BE79-4DF0BCB90CBE}" presName="desTx" presStyleLbl="alignAccFollowNode1" presStyleIdx="2" presStyleCnt="3" custScaleX="115693" custScaleY="82705" custLinFactY="-330" custLinFactNeighborX="22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BC855-B73A-4ADA-B94B-D78E2C10C2D4}" type="presOf" srcId="{AB4F9252-0E12-4785-B61B-918B415AF766}" destId="{6E7C21FE-2277-4663-AB85-13DB0341038A}" srcOrd="0" destOrd="0" presId="urn:microsoft.com/office/officeart/2005/8/layout/hList1"/>
    <dgm:cxn modelId="{2A9EDFA7-BB9B-4526-8736-5EC5E3C0310F}" type="presOf" srcId="{2F516F47-0D38-41C8-A8BC-C90CA9DBEE09}" destId="{F6E8194F-FEA7-4891-99CB-6627AD068F02}" srcOrd="0" destOrd="0" presId="urn:microsoft.com/office/officeart/2005/8/layout/hList1"/>
    <dgm:cxn modelId="{63B48721-0A8C-416A-AC44-D9DD24C19A6F}" srcId="{F7241ABE-9F46-43BE-BE79-4DF0BCB90CBE}" destId="{BC5521B4-091C-41C2-ACAF-9534B208323F}" srcOrd="3" destOrd="0" parTransId="{3CC6B4DA-7658-4A15-A2E9-10C96A52F0BD}" sibTransId="{972BAE10-F0A4-4EED-94BC-F6B913098DD0}"/>
    <dgm:cxn modelId="{158CEEEA-30D1-4330-8A59-62735A7EAADA}" srcId="{04C0C854-C056-40B8-A2D8-F9625933257C}" destId="{2F516F47-0D38-41C8-A8BC-C90CA9DBEE09}" srcOrd="0" destOrd="0" parTransId="{C1E35629-603D-430B-BBD8-4971D4917274}" sibTransId="{7EC70AEA-6B8A-4B44-9ABB-B57D1F0282E9}"/>
    <dgm:cxn modelId="{CA6A1C47-9B8F-4B1B-89B9-DFA23BA47A2B}" type="presOf" srcId="{BC5521B4-091C-41C2-ACAF-9534B208323F}" destId="{6E7C21FE-2277-4663-AB85-13DB0341038A}" srcOrd="0" destOrd="3" presId="urn:microsoft.com/office/officeart/2005/8/layout/hList1"/>
    <dgm:cxn modelId="{AEB53AF9-CAE3-433B-A84B-5B3AD0DE1CA3}" srcId="{5CEDE771-B65E-48F5-B259-CEBBC56C05F4}" destId="{0482B388-B040-4935-81A9-61CEDDB82DDC}" srcOrd="0" destOrd="0" parTransId="{AA9BEF1C-3590-4B87-BE38-5A9CED36F539}" sibTransId="{784A939D-9C9D-40D4-B077-FCCD42EA26EA}"/>
    <dgm:cxn modelId="{4AA097A5-9CCA-4A83-8A82-D68C2DCDC2FF}" srcId="{F7241ABE-9F46-43BE-BE79-4DF0BCB90CBE}" destId="{40654454-500A-4CE4-A5D6-1DABB00F23BE}" srcOrd="2" destOrd="0" parTransId="{ED59EEBC-3EA4-4826-B298-56DDD451288D}" sibTransId="{527AAA75-7F5F-4000-942B-1E29BFA64DC9}"/>
    <dgm:cxn modelId="{E124BB5B-E678-49F2-B966-A7D0EDDFFE15}" type="presOf" srcId="{04FBCDDE-80C5-4FC4-8590-65C3A71B8007}" destId="{A0F57BDB-23A6-404E-8167-FA21E8CFABF4}" srcOrd="0" destOrd="0" presId="urn:microsoft.com/office/officeart/2005/8/layout/hList1"/>
    <dgm:cxn modelId="{1D893D04-435B-41B4-BAC6-AF1BB1359535}" srcId="{F7241ABE-9F46-43BE-BE79-4DF0BCB90CBE}" destId="{D0749773-6E80-4383-A6CA-329921DB5795}" srcOrd="1" destOrd="0" parTransId="{6EFAFEA8-31D0-4401-B522-DA4325F94BA6}" sibTransId="{5B4B3BDD-F796-4E70-85C7-FC107C2A1F53}"/>
    <dgm:cxn modelId="{5BF83BD1-27F2-4B7A-B92D-40D9E5100CDB}" type="presOf" srcId="{F7241ABE-9F46-43BE-BE79-4DF0BCB90CBE}" destId="{F0DAB8A2-98AE-4256-922C-8A7201803459}" srcOrd="0" destOrd="0" presId="urn:microsoft.com/office/officeart/2005/8/layout/hList1"/>
    <dgm:cxn modelId="{F8591673-6C47-461F-997E-303E55747913}" type="presOf" srcId="{5CEDE771-B65E-48F5-B259-CEBBC56C05F4}" destId="{8A8F3E5D-1F92-4DD8-89DD-20B465C1F1BA}" srcOrd="0" destOrd="0" presId="urn:microsoft.com/office/officeart/2005/8/layout/hList1"/>
    <dgm:cxn modelId="{EAD56EA2-7332-49E4-A64F-DCDB78CDBB17}" srcId="{04FBCDDE-80C5-4FC4-8590-65C3A71B8007}" destId="{5CEDE771-B65E-48F5-B259-CEBBC56C05F4}" srcOrd="1" destOrd="0" parTransId="{0F414407-E98D-4A75-BDF9-F7D5FDEBB61F}" sibTransId="{ECE81570-7947-4D17-B0C3-C770812CAEFB}"/>
    <dgm:cxn modelId="{45894919-6CAB-48CC-98AE-0F79557C6638}" srcId="{04C0C854-C056-40B8-A2D8-F9625933257C}" destId="{0A40D7EF-61EF-42DC-9352-28721420487F}" srcOrd="1" destOrd="0" parTransId="{48BF77CF-74CC-473A-99E8-3A9A20748ACC}" sibTransId="{FC90656F-4B3B-4AC5-B4F4-70C5F905DE3F}"/>
    <dgm:cxn modelId="{252077C0-7D7F-4FEA-A801-25F850A3AE91}" type="presOf" srcId="{302106C1-3CF6-4C8F-9500-47BBC3212CFD}" destId="{272F5270-F473-415C-9024-8AD50F9AF833}" srcOrd="0" destOrd="1" presId="urn:microsoft.com/office/officeart/2005/8/layout/hList1"/>
    <dgm:cxn modelId="{AFB78E66-594E-4239-8D6D-19D1FB82A439}" type="presOf" srcId="{40654454-500A-4CE4-A5D6-1DABB00F23BE}" destId="{6E7C21FE-2277-4663-AB85-13DB0341038A}" srcOrd="0" destOrd="2" presId="urn:microsoft.com/office/officeart/2005/8/layout/hList1"/>
    <dgm:cxn modelId="{F4AE5222-8AB5-4E90-BF21-BCB928D04670}" type="presOf" srcId="{04C0C854-C056-40B8-A2D8-F9625933257C}" destId="{1DE7FD92-9BA4-4A43-A0BD-EEF1C988550C}" srcOrd="0" destOrd="0" presId="urn:microsoft.com/office/officeart/2005/8/layout/hList1"/>
    <dgm:cxn modelId="{F75C1FBE-4112-4D36-B910-FAC004C0EB76}" type="presOf" srcId="{0A40D7EF-61EF-42DC-9352-28721420487F}" destId="{F6E8194F-FEA7-4891-99CB-6627AD068F02}" srcOrd="0" destOrd="1" presId="urn:microsoft.com/office/officeart/2005/8/layout/hList1"/>
    <dgm:cxn modelId="{26AA9F4D-8061-4E48-9E6F-7FACB6014C4C}" srcId="{04FBCDDE-80C5-4FC4-8590-65C3A71B8007}" destId="{F7241ABE-9F46-43BE-BE79-4DF0BCB90CBE}" srcOrd="2" destOrd="0" parTransId="{D9CB4483-C343-4D63-9176-04B750CDC002}" sibTransId="{F6287950-04AA-42BE-8A14-3588AE813A37}"/>
    <dgm:cxn modelId="{8BEC7F4F-D4D5-4856-8F30-D4763CEA2F6B}" srcId="{5CEDE771-B65E-48F5-B259-CEBBC56C05F4}" destId="{302106C1-3CF6-4C8F-9500-47BBC3212CFD}" srcOrd="1" destOrd="0" parTransId="{121D7C76-8835-46D4-9127-35DE27481849}" sibTransId="{62FD7060-B495-40FA-B74C-26792435E725}"/>
    <dgm:cxn modelId="{231548B4-3AE6-4BC3-B222-53BF133B18BF}" srcId="{04FBCDDE-80C5-4FC4-8590-65C3A71B8007}" destId="{04C0C854-C056-40B8-A2D8-F9625933257C}" srcOrd="0" destOrd="0" parTransId="{6D486D4E-BFAD-4F6A-B482-38854D161091}" sibTransId="{8B596353-2567-42EA-B657-BB112DA2F6F0}"/>
    <dgm:cxn modelId="{E9E8D511-F53C-4679-8099-5EC5BEECB76C}" type="presOf" srcId="{D0749773-6E80-4383-A6CA-329921DB5795}" destId="{6E7C21FE-2277-4663-AB85-13DB0341038A}" srcOrd="0" destOrd="1" presId="urn:microsoft.com/office/officeart/2005/8/layout/hList1"/>
    <dgm:cxn modelId="{8C0355B6-19F9-4D8D-B174-5EEAE760AAEE}" type="presOf" srcId="{0482B388-B040-4935-81A9-61CEDDB82DDC}" destId="{272F5270-F473-415C-9024-8AD50F9AF833}" srcOrd="0" destOrd="0" presId="urn:microsoft.com/office/officeart/2005/8/layout/hList1"/>
    <dgm:cxn modelId="{CB9C93C4-AC68-45E8-9311-0D321B2D58EC}" srcId="{F7241ABE-9F46-43BE-BE79-4DF0BCB90CBE}" destId="{AB4F9252-0E12-4785-B61B-918B415AF766}" srcOrd="0" destOrd="0" parTransId="{F3DEF8E4-3E39-4ED2-A915-8A691B7C88B9}" sibTransId="{4C3C82DB-971C-463C-B8D1-07341DAC49B1}"/>
    <dgm:cxn modelId="{19D81F6D-D43B-4471-ACD5-1B311F6B47B9}" type="presParOf" srcId="{A0F57BDB-23A6-404E-8167-FA21E8CFABF4}" destId="{D359A712-037E-4A2E-B272-251BB6018D02}" srcOrd="0" destOrd="0" presId="urn:microsoft.com/office/officeart/2005/8/layout/hList1"/>
    <dgm:cxn modelId="{6B8C24DD-8A70-4495-AC35-FA1F7DD0C36D}" type="presParOf" srcId="{D359A712-037E-4A2E-B272-251BB6018D02}" destId="{1DE7FD92-9BA4-4A43-A0BD-EEF1C988550C}" srcOrd="0" destOrd="0" presId="urn:microsoft.com/office/officeart/2005/8/layout/hList1"/>
    <dgm:cxn modelId="{F4BB18AA-3718-4D0D-B8B8-739B34D99984}" type="presParOf" srcId="{D359A712-037E-4A2E-B272-251BB6018D02}" destId="{F6E8194F-FEA7-4891-99CB-6627AD068F02}" srcOrd="1" destOrd="0" presId="urn:microsoft.com/office/officeart/2005/8/layout/hList1"/>
    <dgm:cxn modelId="{BB61C648-623D-44D8-9F16-0A931AD9C592}" type="presParOf" srcId="{A0F57BDB-23A6-404E-8167-FA21E8CFABF4}" destId="{507EEA40-6A03-47FA-96E5-DBF4A5BAC23E}" srcOrd="1" destOrd="0" presId="urn:microsoft.com/office/officeart/2005/8/layout/hList1"/>
    <dgm:cxn modelId="{E5D56D54-6CF6-4D78-8A5C-0AA7A70B76E4}" type="presParOf" srcId="{A0F57BDB-23A6-404E-8167-FA21E8CFABF4}" destId="{F10685BD-2115-41C5-BDE7-0889E4D309F6}" srcOrd="2" destOrd="0" presId="urn:microsoft.com/office/officeart/2005/8/layout/hList1"/>
    <dgm:cxn modelId="{C21951FD-8290-411C-B876-4DED8CBD43B2}" type="presParOf" srcId="{F10685BD-2115-41C5-BDE7-0889E4D309F6}" destId="{8A8F3E5D-1F92-4DD8-89DD-20B465C1F1BA}" srcOrd="0" destOrd="0" presId="urn:microsoft.com/office/officeart/2005/8/layout/hList1"/>
    <dgm:cxn modelId="{780237F8-490B-4C14-8C5B-F60BED000F9B}" type="presParOf" srcId="{F10685BD-2115-41C5-BDE7-0889E4D309F6}" destId="{272F5270-F473-415C-9024-8AD50F9AF833}" srcOrd="1" destOrd="0" presId="urn:microsoft.com/office/officeart/2005/8/layout/hList1"/>
    <dgm:cxn modelId="{1AA62F1C-471B-4E57-A922-5687B5311644}" type="presParOf" srcId="{A0F57BDB-23A6-404E-8167-FA21E8CFABF4}" destId="{9691E64E-6B46-47BB-B137-FD84AB93B579}" srcOrd="3" destOrd="0" presId="urn:microsoft.com/office/officeart/2005/8/layout/hList1"/>
    <dgm:cxn modelId="{512BFF17-17CF-4A51-A2E2-DF7D081F4C26}" type="presParOf" srcId="{A0F57BDB-23A6-404E-8167-FA21E8CFABF4}" destId="{C1D0783A-E47A-484F-B93C-1DE74CD04F95}" srcOrd="4" destOrd="0" presId="urn:microsoft.com/office/officeart/2005/8/layout/hList1"/>
    <dgm:cxn modelId="{8A74A910-63E4-4DD0-824A-E457E278CC80}" type="presParOf" srcId="{C1D0783A-E47A-484F-B93C-1DE74CD04F95}" destId="{F0DAB8A2-98AE-4256-922C-8A7201803459}" srcOrd="0" destOrd="0" presId="urn:microsoft.com/office/officeart/2005/8/layout/hList1"/>
    <dgm:cxn modelId="{7BB46647-9761-4E50-8A05-1C1ED0F5EB30}" type="presParOf" srcId="{C1D0783A-E47A-484F-B93C-1DE74CD04F95}" destId="{6E7C21FE-2277-4663-AB85-13DB034103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4F2F2-118F-4E5E-896E-FAA4D508D81A}">
      <dsp:nvSpPr>
        <dsp:cNvPr id="0" name=""/>
        <dsp:cNvSpPr/>
      </dsp:nvSpPr>
      <dsp:spPr>
        <a:xfrm>
          <a:off x="108145" y="1282017"/>
          <a:ext cx="3200842" cy="715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Причины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8145" y="1282017"/>
        <a:ext cx="3200842" cy="715573"/>
      </dsp:txXfrm>
    </dsp:sp>
    <dsp:sp modelId="{71DA4BDD-B04F-4A2C-AB2E-A7132E06D950}">
      <dsp:nvSpPr>
        <dsp:cNvPr id="0" name=""/>
        <dsp:cNvSpPr/>
      </dsp:nvSpPr>
      <dsp:spPr>
        <a:xfrm>
          <a:off x="111410" y="2152472"/>
          <a:ext cx="3200842" cy="1396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Недовольство польской шляхты разделами Речи </a:t>
          </a:r>
          <a:r>
            <a:rPr lang="ru-RU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Посполитой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Частые нарушения со стороны властей РИ Конституции Царства Польского 1815 г.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Намерение Николая 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I</a:t>
          </a: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отправить войска на подавление революции в Франции и Бельгии (повод)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1410" y="2152472"/>
        <a:ext cx="3200842" cy="1396879"/>
      </dsp:txXfrm>
    </dsp:sp>
    <dsp:sp modelId="{2C212F2E-2C9E-420B-8E53-E17640EC3CB5}">
      <dsp:nvSpPr>
        <dsp:cNvPr id="0" name=""/>
        <dsp:cNvSpPr/>
      </dsp:nvSpPr>
      <dsp:spPr>
        <a:xfrm>
          <a:off x="3657378" y="1289220"/>
          <a:ext cx="3200842" cy="715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7378" y="1289220"/>
        <a:ext cx="3200842" cy="715573"/>
      </dsp:txXfrm>
    </dsp:sp>
    <dsp:sp modelId="{2D4283B4-60E3-472C-85C3-6906A5F110CC}">
      <dsp:nvSpPr>
        <dsp:cNvPr id="0" name=""/>
        <dsp:cNvSpPr/>
      </dsp:nvSpPr>
      <dsp:spPr>
        <a:xfrm>
          <a:off x="3631739" y="2176884"/>
          <a:ext cx="3200842" cy="22481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Офицеры польской армии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Шляхта польских (отчасти белорусских и литовских) земель 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Католическое и униатское духовенство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31739" y="2176884"/>
        <a:ext cx="3200842" cy="2248103"/>
      </dsp:txXfrm>
    </dsp:sp>
    <dsp:sp modelId="{63119F83-1D38-4CD3-B643-CBEEC9B69946}">
      <dsp:nvSpPr>
        <dsp:cNvPr id="0" name=""/>
        <dsp:cNvSpPr/>
      </dsp:nvSpPr>
      <dsp:spPr>
        <a:xfrm>
          <a:off x="7297355" y="1302896"/>
          <a:ext cx="3200842" cy="718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Итоги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97355" y="1302896"/>
        <a:ext cx="3200842" cy="718106"/>
      </dsp:txXfrm>
    </dsp:sp>
    <dsp:sp modelId="{950952CA-6970-4F25-9613-48745ABAFA1D}">
      <dsp:nvSpPr>
        <dsp:cNvPr id="0" name=""/>
        <dsp:cNvSpPr/>
      </dsp:nvSpPr>
      <dsp:spPr>
        <a:xfrm>
          <a:off x="7288809" y="2201414"/>
          <a:ext cx="3200842" cy="24551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Отмена Конституции Царства Польского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Упразднение Сейма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Роспуск армии 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Конфискация имений восставших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Упразднение униатской 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Закрытие </a:t>
          </a:r>
          <a:r>
            <a:rPr lang="ru-RU" sz="20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Виленского</a:t>
          </a: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и Варшавского университетов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Введение русского языка в </a:t>
          </a: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делопроизводство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7288809" y="2201414"/>
        <a:ext cx="3200842" cy="2455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7FD92-9BA4-4A43-A0BD-EEF1C988550C}">
      <dsp:nvSpPr>
        <dsp:cNvPr id="0" name=""/>
        <dsp:cNvSpPr/>
      </dsp:nvSpPr>
      <dsp:spPr>
        <a:xfrm>
          <a:off x="0" y="5921"/>
          <a:ext cx="3187194" cy="3766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Причины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921"/>
        <a:ext cx="3187194" cy="376628"/>
      </dsp:txXfrm>
    </dsp:sp>
    <dsp:sp modelId="{F6E8194F-FEA7-4891-99CB-6627AD068F02}">
      <dsp:nvSpPr>
        <dsp:cNvPr id="0" name=""/>
        <dsp:cNvSpPr/>
      </dsp:nvSpPr>
      <dsp:spPr>
        <a:xfrm>
          <a:off x="28736" y="700206"/>
          <a:ext cx="3143220" cy="37593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Стремление передовой части общества обрести национальную независимость и восстановить утраченную государственность</a:t>
          </a:r>
          <a:endParaRPr lang="ru-RU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Несправедливая аграрная реформа</a:t>
          </a:r>
          <a:endParaRPr lang="ru-RU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736" y="700206"/>
        <a:ext cx="3143220" cy="3759344"/>
      </dsp:txXfrm>
    </dsp:sp>
    <dsp:sp modelId="{8A8F3E5D-1F92-4DD8-89DD-20B465C1F1BA}">
      <dsp:nvSpPr>
        <dsp:cNvPr id="0" name=""/>
        <dsp:cNvSpPr/>
      </dsp:nvSpPr>
      <dsp:spPr>
        <a:xfrm>
          <a:off x="3614832" y="0"/>
          <a:ext cx="3143220" cy="3990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14832" y="0"/>
        <a:ext cx="3143220" cy="399051"/>
      </dsp:txXfrm>
    </dsp:sp>
    <dsp:sp modelId="{272F5270-F473-415C-9024-8AD50F9AF833}">
      <dsp:nvSpPr>
        <dsp:cNvPr id="0" name=""/>
        <dsp:cNvSpPr/>
      </dsp:nvSpPr>
      <dsp:spPr>
        <a:xfrm>
          <a:off x="3605654" y="678155"/>
          <a:ext cx="3143220" cy="2906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Белые – крупные землевладельцы, верхи буржуазии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Красные (Левые/Правые) – средняя и безземельная шляхта, мещане, интеллигенция, крестьяне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05654" y="678155"/>
        <a:ext cx="3143220" cy="2906630"/>
      </dsp:txXfrm>
    </dsp:sp>
    <dsp:sp modelId="{F0DAB8A2-98AE-4256-922C-8A7201803459}">
      <dsp:nvSpPr>
        <dsp:cNvPr id="0" name=""/>
        <dsp:cNvSpPr/>
      </dsp:nvSpPr>
      <dsp:spPr>
        <a:xfrm>
          <a:off x="7477939" y="0"/>
          <a:ext cx="3143220" cy="3990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Итоги</a:t>
          </a:r>
          <a:endParaRPr lang="ru-RU" sz="32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77939" y="0"/>
        <a:ext cx="3143220" cy="399051"/>
      </dsp:txXfrm>
    </dsp:sp>
    <dsp:sp modelId="{6E7C21FE-2277-4663-AB85-13DB0341038A}">
      <dsp:nvSpPr>
        <dsp:cNvPr id="0" name=""/>
        <dsp:cNvSpPr/>
      </dsp:nvSpPr>
      <dsp:spPr>
        <a:xfrm>
          <a:off x="7229633" y="649887"/>
          <a:ext cx="3636486" cy="1383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Подавление восстания, жестокие репрессии в отношении участников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Смягчение некоторых положений аграрной реформы для крестьян Северо-западного края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Усиление русификации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Содействовало пробуждению национального самосознания белорусского народа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29633" y="649887"/>
        <a:ext cx="3636486" cy="138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7219C15A-F2F5-439C-A7E2-0151213BEFBC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80DCA219-296B-4A4D-A0E3-8E8C8EA023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CA219-296B-4A4D-A0E3-8E8C8EA023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5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2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5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3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AF5-B967-4F3F-8285-0C4CEBC5172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ADB-C63C-43E2-879D-63D09F7C6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6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3CD0AF5-B967-4F3F-8285-0C4CEBC51724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06868ADB-C63C-43E2-879D-63D09F7C6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a typeface="Cambria" panose="02040503050406030204" pitchFamily="18" charset="0"/>
              </a:rPr>
              <a:t>БЕЛАРУСЬ В СОСТАВЕ РОССИЙСКОЙ ИМПЕРИИ</a:t>
            </a:r>
            <a:endParaRPr lang="ru-RU" b="1" dirty="0"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8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«Наша Н</a:t>
            </a:r>
            <a:r>
              <a:rPr lang="en-US" b="1" dirty="0" err="1" smtClean="0"/>
              <a:t>i</a:t>
            </a:r>
            <a:r>
              <a:rPr lang="ru-RU" b="1" dirty="0" err="1" smtClean="0"/>
              <a:t>ва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2800" dirty="0" smtClean="0"/>
              <a:t>издавалась еженедельно с 1906 по 1915 г.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123089"/>
            <a:ext cx="10515600" cy="40538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Идейный и организационный центр для многих белорусских культурно-просветительских товариществ </a:t>
            </a:r>
          </a:p>
          <a:p>
            <a:r>
              <a:rPr lang="ru-RU" dirty="0" smtClean="0"/>
              <a:t>Разработка идеологии белорусского национального движения</a:t>
            </a:r>
          </a:p>
          <a:p>
            <a:r>
              <a:rPr lang="ru-RU" dirty="0" smtClean="0"/>
              <a:t>Издательский центр белорусской литературы и периодики (</a:t>
            </a:r>
            <a:r>
              <a:rPr lang="ru-RU" dirty="0" err="1" smtClean="0"/>
              <a:t>Беларуск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каляндар</a:t>
            </a:r>
            <a:r>
              <a:rPr lang="ru-RU" dirty="0" smtClean="0"/>
              <a:t>», «Саха», «</a:t>
            </a:r>
            <a:r>
              <a:rPr lang="ru-RU" dirty="0" err="1" smtClean="0"/>
              <a:t>Лучынка</a:t>
            </a:r>
            <a:r>
              <a:rPr lang="ru-RU" dirty="0" smtClean="0"/>
              <a:t>», «</a:t>
            </a:r>
            <a:r>
              <a:rPr lang="ru-RU" dirty="0" err="1" smtClean="0"/>
              <a:t>Беларус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«Наша Н</a:t>
            </a:r>
            <a:r>
              <a:rPr lang="en-US" b="1" dirty="0" err="1"/>
              <a:t>i</a:t>
            </a:r>
            <a:r>
              <a:rPr lang="ru-RU" b="1" dirty="0" err="1" smtClean="0"/>
              <a:t>ва</a:t>
            </a:r>
            <a:r>
              <a:rPr lang="ru-RU" b="1" dirty="0" smtClean="0"/>
              <a:t>» сыграла огромную роль в формировании белорусской национальной интеллигенции и идей белорусского национального возрождения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2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83" y="81000"/>
            <a:ext cx="8939633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/>
              <a:t>Центральные органы власти в Российской Империи </a:t>
            </a:r>
            <a:br>
              <a:rPr lang="ru-RU" sz="3600" b="1" dirty="0" smtClean="0"/>
            </a:br>
            <a:r>
              <a:rPr lang="ru-RU" sz="3600" b="1" dirty="0" smtClean="0"/>
              <a:t>в начале </a:t>
            </a:r>
            <a:r>
              <a:rPr lang="en-US" sz="3600" b="1" dirty="0" smtClean="0"/>
              <a:t>XIX</a:t>
            </a:r>
            <a:r>
              <a:rPr lang="ru-RU" sz="3600" b="1" dirty="0" smtClean="0"/>
              <a:t> века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8000" y="1928552"/>
            <a:ext cx="3276000" cy="165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Император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(носитель верховной власти: исполнительной, законодательной и судебной)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553" y="3771206"/>
            <a:ext cx="2955032" cy="133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Святейший Синод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(высшее духовное учреждение)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12726" y="3771206"/>
            <a:ext cx="2955600" cy="133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Правительствующий Сенат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(высший судебный орган)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0000" y="5137266"/>
            <a:ext cx="2952000" cy="118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Коллегии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(исполнительные учреждения)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-2220000">
            <a:off x="3346798" y="31262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220000">
            <a:off x="7866793" y="3126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53684" y="39059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1589"/>
            <a:ext cx="10515600" cy="5403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Политика русификации на белорусских землях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4864"/>
              </p:ext>
            </p:extLst>
          </p:nvPr>
        </p:nvGraphicFramePr>
        <p:xfrm>
          <a:off x="762692" y="927467"/>
          <a:ext cx="10666615" cy="5567260"/>
        </p:xfrm>
        <a:graphic>
          <a:graphicData uri="http://schemas.openxmlformats.org/drawingml/2006/table">
            <a:tbl>
              <a:tblPr firstRow="1" firstCol="1" bandRow="1"/>
              <a:tblGrid>
                <a:gridCol w="1956352">
                  <a:extLst>
                    <a:ext uri="{9D8B030D-6E8A-4147-A177-3AD203B41FA5}">
                      <a16:colId xmlns:a16="http://schemas.microsoft.com/office/drawing/2014/main" val="1407240230"/>
                    </a:ext>
                  </a:extLst>
                </a:gridCol>
                <a:gridCol w="8710263">
                  <a:extLst>
                    <a:ext uri="{9D8B030D-6E8A-4147-A177-3AD203B41FA5}">
                      <a16:colId xmlns:a16="http://schemas.microsoft.com/office/drawing/2014/main" val="3671672127"/>
                    </a:ext>
                  </a:extLst>
                </a:gridCol>
              </a:tblGrid>
              <a:tr h="340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90805"/>
                  </a:ext>
                </a:extLst>
              </a:tr>
              <a:tr h="115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1812 год – шляхта переходит на сторону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Наполеона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анифест Александра I о «забвении прошлого, всеобщем прощении»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496979"/>
                  </a:ext>
                </a:extLst>
              </a:tr>
              <a:tr h="89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1817-1825 </a:t>
                      </a:r>
                      <a:r>
                        <a:rPr lang="ru-RU" sz="16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– тайные товарищества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Перлюстрация корреспонденции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«Шпионы» в учебных заведениях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Замена местных чиновников и учителей выходцами из центральных губерний РИ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38479"/>
                  </a:ext>
                </a:extLst>
              </a:tr>
              <a:tr h="144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1830-1831 – шляхетское восстание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Усиление «разбора</a:t>
                      </a: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шляхты»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Замена местных чиновников и учителей выходцами из центральных губерний РИ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600" baseline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Виленского</a:t>
                      </a: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университета (получать высшее образование можно только в РИ)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Ликвидация униатской церкви (перевод всех униатов в православную веру)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Окончательна отмена действия Статута 1588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30520"/>
                  </a:ext>
                </a:extLst>
              </a:tr>
              <a:tr h="1736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Восстание 1863-1864 гг.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запрещено занимать государственные должности (в частности, учителей в школах и гимназиях) лицам католического вероисповедания,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запрет под угрозой штрафа на употребление польского языка в общественных местах и в официальной переписке, ношение траура, различных польских отличий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всем высланным из западных губерний предлагалось в течение 2 лет продать или обменять свои земли, а покупать их могли только православные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4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8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Восстание 1830-31 гг.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2416582"/>
              </p:ext>
            </p:extLst>
          </p:nvPr>
        </p:nvGraphicFramePr>
        <p:xfrm>
          <a:off x="709301" y="0"/>
          <a:ext cx="10515600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29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a typeface="Cambria" panose="02040503050406030204" pitchFamily="18" charset="0"/>
              </a:rPr>
              <a:t>Восстание 1863-64 гг.</a:t>
            </a:r>
            <a:endParaRPr lang="ru-RU" b="1" dirty="0"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677359"/>
              </p:ext>
            </p:extLst>
          </p:nvPr>
        </p:nvGraphicFramePr>
        <p:xfrm>
          <a:off x="425918" y="1241661"/>
          <a:ext cx="10866120" cy="549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81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Формирование белорусской национальной идеи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 smtClean="0"/>
              <a:t>Условия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Политика русификации и отрицание властями РИ существования белорусского этноса</a:t>
            </a:r>
          </a:p>
          <a:p>
            <a:r>
              <a:rPr lang="ru-RU" dirty="0" smtClean="0"/>
              <a:t>Медленный процесс формирования буржуазии на белорусских землях</a:t>
            </a:r>
          </a:p>
          <a:p>
            <a:r>
              <a:rPr lang="ru-RU" dirty="0" smtClean="0"/>
              <a:t>Малый процент белорусов среди буржуазии</a:t>
            </a:r>
          </a:p>
          <a:p>
            <a:r>
              <a:rPr lang="ru-RU" dirty="0" smtClean="0"/>
              <a:t>Разделение белорусской буржуазии на православных и католиков</a:t>
            </a:r>
          </a:p>
          <a:p>
            <a:r>
              <a:rPr lang="ru-RU" dirty="0" smtClean="0"/>
              <a:t>Медленное становление белорусской интеллигенции</a:t>
            </a:r>
          </a:p>
          <a:p>
            <a:pPr marL="0" indent="0">
              <a:buNone/>
            </a:pPr>
            <a:r>
              <a:rPr lang="ru-RU" u="sng" dirty="0" smtClean="0"/>
              <a:t>Результат</a:t>
            </a:r>
            <a:r>
              <a:rPr lang="ru-RU" dirty="0" smtClean="0"/>
              <a:t>: </a:t>
            </a:r>
            <a:r>
              <a:rPr lang="ru-RU" b="1" dirty="0" smtClean="0"/>
              <a:t>представления о государственно-политических идеалах не сформированы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7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Середина </a:t>
            </a:r>
            <a:r>
              <a:rPr lang="en-US" dirty="0" smtClean="0"/>
              <a:t>XIX</a:t>
            </a:r>
            <a:r>
              <a:rPr lang="ru-RU" dirty="0" smtClean="0"/>
              <a:t> в.: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830318"/>
            <a:ext cx="5157787" cy="73572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Краёвость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8" y="1985516"/>
            <a:ext cx="5157787" cy="4204147"/>
          </a:xfrm>
        </p:spPr>
        <p:txBody>
          <a:bodyPr/>
          <a:lstStyle/>
          <a:p>
            <a:r>
              <a:rPr lang="ru-RU" dirty="0" smtClean="0"/>
              <a:t>Создание административно-территориальной автономии с парламентом и столицей в </a:t>
            </a:r>
            <a:r>
              <a:rPr lang="ru-RU" dirty="0" err="1" smtClean="0"/>
              <a:t>Вильне</a:t>
            </a:r>
            <a:r>
              <a:rPr lang="ru-RU" dirty="0" smtClean="0"/>
              <a:t> для литовских и белорусских губерний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(</a:t>
            </a:r>
            <a:r>
              <a:rPr lang="ru-RU" dirty="0" err="1" smtClean="0"/>
              <a:t>В.Дунин</a:t>
            </a:r>
            <a:r>
              <a:rPr lang="ru-RU" dirty="0" smtClean="0"/>
              <a:t>-Марцинкевич,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А.Киркор</a:t>
            </a:r>
            <a:r>
              <a:rPr lang="ru-RU" dirty="0" smtClean="0"/>
              <a:t>, </a:t>
            </a:r>
            <a:r>
              <a:rPr lang="ru-RU" dirty="0" err="1" smtClean="0"/>
              <a:t>Р.Скирмунт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830319"/>
            <a:ext cx="5183188" cy="73572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Западнорусизм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1985516"/>
            <a:ext cx="5183188" cy="3973850"/>
          </a:xfrm>
        </p:spPr>
        <p:txBody>
          <a:bodyPr/>
          <a:lstStyle/>
          <a:p>
            <a:r>
              <a:rPr lang="ru-RU" dirty="0" smtClean="0"/>
              <a:t>Белорусы – западная ветвь русского народа- государственность им не нужна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(</a:t>
            </a:r>
            <a:r>
              <a:rPr lang="ru-RU" dirty="0" err="1" smtClean="0"/>
              <a:t>М.Коялович</a:t>
            </a:r>
            <a:r>
              <a:rPr lang="ru-RU" dirty="0" smtClean="0"/>
              <a:t>, </a:t>
            </a:r>
            <a:r>
              <a:rPr lang="ru-RU" dirty="0" err="1" smtClean="0"/>
              <a:t>И.Семашко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Е.Карский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333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1880-е годы: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9788" y="1250731"/>
            <a:ext cx="5157787" cy="8303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/>
              <a:t>Белорусские народники: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Задача белорусской интеллигенции - изучение быта, обычаев, традиций, культуры, истории белорусского народа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72200" y="1250732"/>
            <a:ext cx="5183188" cy="8303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«Гомон»:</a:t>
            </a:r>
            <a:endParaRPr lang="ru-RU" sz="3600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Впервые заявили </a:t>
            </a:r>
            <a:r>
              <a:rPr lang="ru-RU" b="1" dirty="0" smtClean="0"/>
              <a:t>о существовании белорусской нации и самостоятельных задачах белорусского национального движения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9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533</Words>
  <Application>Microsoft Office PowerPoint</Application>
  <PresentationFormat>Широкоэкранный</PresentationFormat>
  <Paragraphs>90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Тема Office</vt:lpstr>
      <vt:lpstr>БЕЛАРУСЬ В СОСТАВЕ РОССИЙСКОЙ ИМПЕРИИ</vt:lpstr>
      <vt:lpstr>Презентация PowerPoint</vt:lpstr>
      <vt:lpstr>Центральные органы власти в Российской Империи  в начале XIX века</vt:lpstr>
      <vt:lpstr>Политика русификации на белорусских землях</vt:lpstr>
      <vt:lpstr>Восстание 1830-31 гг.</vt:lpstr>
      <vt:lpstr>Восстание 1863-64 гг.</vt:lpstr>
      <vt:lpstr>Формирование белорусской национальной идеи</vt:lpstr>
      <vt:lpstr>Середина XIX в.:</vt:lpstr>
      <vt:lpstr>1880-е годы:</vt:lpstr>
      <vt:lpstr>«Наша Нiва» издавалась еженедельно с 1906 по 1915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в составе Российской Империи</dc:title>
  <dc:creator>Дмитрий Тарасёнок</dc:creator>
  <cp:lastModifiedBy>Дмитрий Тарасёнок</cp:lastModifiedBy>
  <cp:revision>28</cp:revision>
  <dcterms:created xsi:type="dcterms:W3CDTF">2022-09-30T07:55:43Z</dcterms:created>
  <dcterms:modified xsi:type="dcterms:W3CDTF">2023-01-23T12:17:04Z</dcterms:modified>
</cp:coreProperties>
</file>