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2" r:id="rId3"/>
    <p:sldId id="272" r:id="rId4"/>
    <p:sldId id="263" r:id="rId5"/>
    <p:sldId id="257" r:id="rId6"/>
    <p:sldId id="273" r:id="rId7"/>
    <p:sldId id="261" r:id="rId8"/>
    <p:sldId id="274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3A784F-5448-4FA6-A8CF-E6FC20F77A5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038701-AFA2-4407-8525-821474FEE346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4000" dirty="0" smtClean="0">
              <a:solidFill>
                <a:schemeClr val="tx1"/>
              </a:solidFill>
            </a:rPr>
            <a:t>Князь</a:t>
          </a:r>
          <a:endParaRPr lang="ru-RU" sz="4000" dirty="0">
            <a:solidFill>
              <a:schemeClr val="tx1"/>
            </a:solidFill>
          </a:endParaRPr>
        </a:p>
      </dgm:t>
    </dgm:pt>
    <dgm:pt modelId="{9165F6AC-E377-4B36-A16C-D5B86816E492}" type="parTrans" cxnId="{F93FBB9C-CAC1-4140-8268-91BEBA7BA2E3}">
      <dgm:prSet/>
      <dgm:spPr/>
      <dgm:t>
        <a:bodyPr/>
        <a:lstStyle/>
        <a:p>
          <a:endParaRPr lang="ru-RU"/>
        </a:p>
      </dgm:t>
    </dgm:pt>
    <dgm:pt modelId="{0B04F443-EB6E-4D21-A4A5-B7EA01F543DD}" type="sibTrans" cxnId="{F93FBB9C-CAC1-4140-8268-91BEBA7BA2E3}">
      <dgm:prSet/>
      <dgm:spPr/>
      <dgm:t>
        <a:bodyPr/>
        <a:lstStyle/>
        <a:p>
          <a:endParaRPr lang="ru-RU"/>
        </a:p>
      </dgm:t>
    </dgm:pt>
    <dgm:pt modelId="{4CBC154E-3727-4FAD-8CC8-3E973287C310}">
      <dgm:prSet phldrT="[Текст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smtClean="0"/>
            <a:t>защита земель - возглавлял дружину</a:t>
          </a:r>
          <a:endParaRPr lang="ru-RU" dirty="0"/>
        </a:p>
      </dgm:t>
    </dgm:pt>
    <dgm:pt modelId="{38B9FED7-CFE2-4155-ABBE-4251E8CE2171}" type="parTrans" cxnId="{97D36573-519D-4612-9D3E-56CCDE69DED5}">
      <dgm:prSet/>
      <dgm:spPr/>
      <dgm:t>
        <a:bodyPr/>
        <a:lstStyle/>
        <a:p>
          <a:endParaRPr lang="ru-RU"/>
        </a:p>
      </dgm:t>
    </dgm:pt>
    <dgm:pt modelId="{67128919-BD0F-4A56-9C64-DF8E327C3D62}" type="sibTrans" cxnId="{97D36573-519D-4612-9D3E-56CCDE69DED5}">
      <dgm:prSet/>
      <dgm:spPr/>
      <dgm:t>
        <a:bodyPr/>
        <a:lstStyle/>
        <a:p>
          <a:endParaRPr lang="ru-RU"/>
        </a:p>
      </dgm:t>
    </dgm:pt>
    <dgm:pt modelId="{33B391C4-BEEF-4A7B-B53B-CDC64441788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4000" dirty="0" smtClean="0">
              <a:solidFill>
                <a:schemeClr val="tx1"/>
              </a:solidFill>
            </a:rPr>
            <a:t>Рада</a:t>
          </a:r>
          <a:endParaRPr lang="ru-RU" sz="4000" dirty="0">
            <a:solidFill>
              <a:schemeClr val="tx1"/>
            </a:solidFill>
          </a:endParaRPr>
        </a:p>
      </dgm:t>
    </dgm:pt>
    <dgm:pt modelId="{F3D48831-FEBF-48BA-AA3D-32F06DB397BF}" type="parTrans" cxnId="{D391C330-9563-4DE8-87F7-5AFEBE82D88D}">
      <dgm:prSet/>
      <dgm:spPr/>
      <dgm:t>
        <a:bodyPr/>
        <a:lstStyle/>
        <a:p>
          <a:endParaRPr lang="ru-RU"/>
        </a:p>
      </dgm:t>
    </dgm:pt>
    <dgm:pt modelId="{CFC018A0-B034-4E8D-A79D-789DA6AC2460}" type="sibTrans" cxnId="{D391C330-9563-4DE8-87F7-5AFEBE82D88D}">
      <dgm:prSet/>
      <dgm:spPr/>
      <dgm:t>
        <a:bodyPr/>
        <a:lstStyle/>
        <a:p>
          <a:endParaRPr lang="ru-RU"/>
        </a:p>
      </dgm:t>
    </dgm:pt>
    <dgm:pt modelId="{53BADC11-0E10-4E31-BB78-55CAE2A4035D}">
      <dgm:prSet phldrT="[Текст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pPr algn="l"/>
          <a:r>
            <a:rPr lang="ru-RU" b="0" dirty="0" smtClean="0"/>
            <a:t>Функции</a:t>
          </a:r>
          <a:r>
            <a:rPr lang="ru-RU" dirty="0" smtClean="0"/>
            <a:t> рады = функции князя</a:t>
          </a:r>
          <a:endParaRPr lang="ru-RU" dirty="0"/>
        </a:p>
      </dgm:t>
    </dgm:pt>
    <dgm:pt modelId="{E1D9D8B5-EBF1-4E40-BE04-FF4F81384244}" type="parTrans" cxnId="{429829D0-02CC-4848-A755-1DEC71450C03}">
      <dgm:prSet/>
      <dgm:spPr/>
      <dgm:t>
        <a:bodyPr/>
        <a:lstStyle/>
        <a:p>
          <a:endParaRPr lang="ru-RU"/>
        </a:p>
      </dgm:t>
    </dgm:pt>
    <dgm:pt modelId="{231D03BA-E977-48E5-8332-6A5F806B3C45}" type="sibTrans" cxnId="{429829D0-02CC-4848-A755-1DEC71450C03}">
      <dgm:prSet/>
      <dgm:spPr/>
      <dgm:t>
        <a:bodyPr/>
        <a:lstStyle/>
        <a:p>
          <a:endParaRPr lang="ru-RU"/>
        </a:p>
      </dgm:t>
    </dgm:pt>
    <dgm:pt modelId="{08417639-7F4D-4677-A3DF-3119E93BFC8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4000" dirty="0" smtClean="0">
              <a:solidFill>
                <a:schemeClr val="tx1"/>
              </a:solidFill>
            </a:rPr>
            <a:t>Вече</a:t>
          </a:r>
          <a:endParaRPr lang="ru-RU" sz="4000" dirty="0">
            <a:solidFill>
              <a:schemeClr val="tx1"/>
            </a:solidFill>
          </a:endParaRPr>
        </a:p>
      </dgm:t>
    </dgm:pt>
    <dgm:pt modelId="{A52713EE-D4B5-4ADB-B21E-4A0D944E936F}" type="parTrans" cxnId="{80D9A835-B374-4296-83F5-FFC9B558043F}">
      <dgm:prSet/>
      <dgm:spPr/>
      <dgm:t>
        <a:bodyPr/>
        <a:lstStyle/>
        <a:p>
          <a:endParaRPr lang="ru-RU"/>
        </a:p>
      </dgm:t>
    </dgm:pt>
    <dgm:pt modelId="{783B97BA-98D9-4E41-9AB7-B840529B759B}" type="sibTrans" cxnId="{80D9A835-B374-4296-83F5-FFC9B558043F}">
      <dgm:prSet/>
      <dgm:spPr/>
      <dgm:t>
        <a:bodyPr/>
        <a:lstStyle/>
        <a:p>
          <a:endParaRPr lang="ru-RU"/>
        </a:p>
      </dgm:t>
    </dgm:pt>
    <dgm:pt modelId="{830FFE20-3F3E-4230-A49B-43B9F76737BC}">
      <dgm:prSet phldrT="[Текст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dirty="0" smtClean="0"/>
            <a:t>Вопросы войны и мира, обороны и ополчения</a:t>
          </a:r>
          <a:endParaRPr lang="ru-RU" dirty="0"/>
        </a:p>
      </dgm:t>
    </dgm:pt>
    <dgm:pt modelId="{306DBB24-F7F1-4321-9E90-4F5554D334D5}" type="parTrans" cxnId="{7FA7D4B1-936C-49E0-B5DA-BF3DCA305267}">
      <dgm:prSet/>
      <dgm:spPr/>
      <dgm:t>
        <a:bodyPr/>
        <a:lstStyle/>
        <a:p>
          <a:endParaRPr lang="ru-RU"/>
        </a:p>
      </dgm:t>
    </dgm:pt>
    <dgm:pt modelId="{32A35854-D68F-4390-8443-3A069EB186AD}" type="sibTrans" cxnId="{7FA7D4B1-936C-49E0-B5DA-BF3DCA305267}">
      <dgm:prSet/>
      <dgm:spPr/>
      <dgm:t>
        <a:bodyPr/>
        <a:lstStyle/>
        <a:p>
          <a:endParaRPr lang="ru-RU"/>
        </a:p>
      </dgm:t>
    </dgm:pt>
    <dgm:pt modelId="{97C371E1-4DEF-4EFA-84A8-2EE8CAD4185E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dirty="0" smtClean="0"/>
            <a:t>собирал дань (полюдье)</a:t>
          </a:r>
          <a:endParaRPr lang="ru-RU" dirty="0"/>
        </a:p>
      </dgm:t>
    </dgm:pt>
    <dgm:pt modelId="{61E26439-080C-4921-9332-4154BA4A150C}" type="parTrans" cxnId="{891BADFB-508A-4A93-B740-F6D8B78F63C7}">
      <dgm:prSet/>
      <dgm:spPr/>
      <dgm:t>
        <a:bodyPr/>
        <a:lstStyle/>
        <a:p>
          <a:endParaRPr lang="ru-RU"/>
        </a:p>
      </dgm:t>
    </dgm:pt>
    <dgm:pt modelId="{585F55FB-C528-4E3D-83E6-5B7FC3ABE838}" type="sibTrans" cxnId="{891BADFB-508A-4A93-B740-F6D8B78F63C7}">
      <dgm:prSet/>
      <dgm:spPr/>
      <dgm:t>
        <a:bodyPr/>
        <a:lstStyle/>
        <a:p>
          <a:endParaRPr lang="ru-RU"/>
        </a:p>
      </dgm:t>
    </dgm:pt>
    <dgm:pt modelId="{B370760C-4EDB-47EB-B087-63403B105A2A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smtClean="0"/>
            <a:t>издавал законы</a:t>
          </a:r>
          <a:endParaRPr lang="ru-RU" dirty="0" smtClean="0"/>
        </a:p>
      </dgm:t>
    </dgm:pt>
    <dgm:pt modelId="{8377796E-863B-43C6-8D35-CF40346004D3}" type="parTrans" cxnId="{806A4079-C77E-4F26-A76D-01191AA4F741}">
      <dgm:prSet/>
      <dgm:spPr/>
      <dgm:t>
        <a:bodyPr/>
        <a:lstStyle/>
        <a:p>
          <a:endParaRPr lang="ru-RU"/>
        </a:p>
      </dgm:t>
    </dgm:pt>
    <dgm:pt modelId="{5EE730AE-CAE0-4C55-A561-11A6F48356AF}" type="sibTrans" cxnId="{806A4079-C77E-4F26-A76D-01191AA4F741}">
      <dgm:prSet/>
      <dgm:spPr/>
      <dgm:t>
        <a:bodyPr/>
        <a:lstStyle/>
        <a:p>
          <a:endParaRPr lang="ru-RU"/>
        </a:p>
      </dgm:t>
    </dgm:pt>
    <dgm:pt modelId="{2085F2BE-C502-4FD7-A330-B7208E0D73F8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smtClean="0"/>
            <a:t>вел торговлю</a:t>
          </a:r>
          <a:endParaRPr lang="ru-RU" dirty="0"/>
        </a:p>
      </dgm:t>
    </dgm:pt>
    <dgm:pt modelId="{F4B1A6C7-B66C-401D-B4A2-EADDBC50704F}" type="parTrans" cxnId="{1201A3ED-33F9-4F7C-9C30-A85E19E596E5}">
      <dgm:prSet/>
      <dgm:spPr/>
      <dgm:t>
        <a:bodyPr/>
        <a:lstStyle/>
        <a:p>
          <a:endParaRPr lang="ru-RU"/>
        </a:p>
      </dgm:t>
    </dgm:pt>
    <dgm:pt modelId="{8EC4FEBD-10EB-4EA9-A558-52DC08943877}" type="sibTrans" cxnId="{1201A3ED-33F9-4F7C-9C30-A85E19E596E5}">
      <dgm:prSet/>
      <dgm:spPr/>
      <dgm:t>
        <a:bodyPr/>
        <a:lstStyle/>
        <a:p>
          <a:endParaRPr lang="ru-RU"/>
        </a:p>
      </dgm:t>
    </dgm:pt>
    <dgm:pt modelId="{B2E637DF-7C6D-49B7-B429-D98C01FC515E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dirty="0" smtClean="0"/>
            <a:t>вершил суд</a:t>
          </a:r>
          <a:endParaRPr lang="ru-RU" dirty="0"/>
        </a:p>
      </dgm:t>
    </dgm:pt>
    <dgm:pt modelId="{EC724C5E-3785-4E33-A442-D5064E07AE7C}" type="parTrans" cxnId="{C1C40E3E-6309-448B-B640-E77EE6C20CCB}">
      <dgm:prSet/>
      <dgm:spPr/>
      <dgm:t>
        <a:bodyPr/>
        <a:lstStyle/>
        <a:p>
          <a:endParaRPr lang="ru-RU"/>
        </a:p>
      </dgm:t>
    </dgm:pt>
    <dgm:pt modelId="{1B2E53B7-C64C-4D0D-9F77-D7322C3254C9}" type="sibTrans" cxnId="{C1C40E3E-6309-448B-B640-E77EE6C20CCB}">
      <dgm:prSet/>
      <dgm:spPr/>
      <dgm:t>
        <a:bodyPr/>
        <a:lstStyle/>
        <a:p>
          <a:endParaRPr lang="ru-RU"/>
        </a:p>
      </dgm:t>
    </dgm:pt>
    <dgm:pt modelId="{F0B9CDD6-A839-44B6-869C-7E3F90B44570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pPr algn="l"/>
          <a:r>
            <a:rPr lang="ru-RU" dirty="0" smtClean="0"/>
            <a:t>Рада без князя может принимать решения, а князь без рады – нет</a:t>
          </a:r>
          <a:endParaRPr lang="ru-RU" dirty="0"/>
        </a:p>
      </dgm:t>
    </dgm:pt>
    <dgm:pt modelId="{79BCC4F1-AA52-4E06-8A1E-3D7857349A2D}" type="parTrans" cxnId="{CACCD481-F5E0-4051-911F-DEB0DA623444}">
      <dgm:prSet/>
      <dgm:spPr/>
      <dgm:t>
        <a:bodyPr/>
        <a:lstStyle/>
        <a:p>
          <a:endParaRPr lang="ru-RU"/>
        </a:p>
      </dgm:t>
    </dgm:pt>
    <dgm:pt modelId="{AED197AF-3842-49F0-BE3C-5199B4C32DFE}" type="sibTrans" cxnId="{CACCD481-F5E0-4051-911F-DEB0DA623444}">
      <dgm:prSet/>
      <dgm:spPr/>
      <dgm:t>
        <a:bodyPr/>
        <a:lstStyle/>
        <a:p>
          <a:endParaRPr lang="ru-RU"/>
        </a:p>
      </dgm:t>
    </dgm:pt>
    <dgm:pt modelId="{4DA6EBC5-B230-42C2-A499-C0E95E31B08E}">
      <dgm:prSet phldrT="[Текст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pPr algn="ctr"/>
          <a:r>
            <a:rPr lang="ru-RU" dirty="0" smtClean="0"/>
            <a:t>Но!</a:t>
          </a:r>
          <a:endParaRPr lang="ru-RU" dirty="0"/>
        </a:p>
      </dgm:t>
    </dgm:pt>
    <dgm:pt modelId="{A4105C17-3593-43EB-A6FA-445C62F0AB61}" type="parTrans" cxnId="{74CA8F24-85E7-44DB-ACCF-C8047883DB26}">
      <dgm:prSet/>
      <dgm:spPr/>
      <dgm:t>
        <a:bodyPr/>
        <a:lstStyle/>
        <a:p>
          <a:endParaRPr lang="ru-RU"/>
        </a:p>
      </dgm:t>
    </dgm:pt>
    <dgm:pt modelId="{95AD3058-EAB4-417E-9CCD-24003284A7D2}" type="sibTrans" cxnId="{74CA8F24-85E7-44DB-ACCF-C8047883DB26}">
      <dgm:prSet/>
      <dgm:spPr/>
      <dgm:t>
        <a:bodyPr/>
        <a:lstStyle/>
        <a:p>
          <a:endParaRPr lang="ru-RU"/>
        </a:p>
      </dgm:t>
    </dgm:pt>
    <dgm:pt modelId="{968108D5-2FF0-430F-9C0E-5FF0B06C9CF6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smtClean="0"/>
            <a:t>Приглашение и изгнание князя</a:t>
          </a:r>
          <a:endParaRPr lang="ru-RU" dirty="0" smtClean="0"/>
        </a:p>
      </dgm:t>
    </dgm:pt>
    <dgm:pt modelId="{B7B280FB-825C-4B34-8A63-F50728FC469F}" type="parTrans" cxnId="{EDBDB64A-85FE-4830-A17F-2A7ECFCC2693}">
      <dgm:prSet/>
      <dgm:spPr/>
      <dgm:t>
        <a:bodyPr/>
        <a:lstStyle/>
        <a:p>
          <a:endParaRPr lang="ru-RU"/>
        </a:p>
      </dgm:t>
    </dgm:pt>
    <dgm:pt modelId="{00C79691-D4A5-41C0-8001-EB40CB9BFEAB}" type="sibTrans" cxnId="{EDBDB64A-85FE-4830-A17F-2A7ECFCC2693}">
      <dgm:prSet/>
      <dgm:spPr/>
      <dgm:t>
        <a:bodyPr/>
        <a:lstStyle/>
        <a:p>
          <a:endParaRPr lang="ru-RU"/>
        </a:p>
      </dgm:t>
    </dgm:pt>
    <dgm:pt modelId="{55339271-C0FF-4FFD-BC68-8A5EC42A8D72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smtClean="0"/>
            <a:t>Налоги и сборы</a:t>
          </a:r>
          <a:endParaRPr lang="ru-RU" dirty="0" smtClean="0"/>
        </a:p>
      </dgm:t>
    </dgm:pt>
    <dgm:pt modelId="{7FF4F96E-BCCF-4C0A-8E36-C140CD1E966F}" type="parTrans" cxnId="{EB0958B3-FD31-4D9F-B021-6CF99E7AE4FC}">
      <dgm:prSet/>
      <dgm:spPr/>
      <dgm:t>
        <a:bodyPr/>
        <a:lstStyle/>
        <a:p>
          <a:endParaRPr lang="ru-RU"/>
        </a:p>
      </dgm:t>
    </dgm:pt>
    <dgm:pt modelId="{5269D979-3194-41FF-B772-4BFC4AB8FC67}" type="sibTrans" cxnId="{EB0958B3-FD31-4D9F-B021-6CF99E7AE4FC}">
      <dgm:prSet/>
      <dgm:spPr/>
      <dgm:t>
        <a:bodyPr/>
        <a:lstStyle/>
        <a:p>
          <a:endParaRPr lang="ru-RU"/>
        </a:p>
      </dgm:t>
    </dgm:pt>
    <dgm:pt modelId="{DD1C9325-2948-469E-8257-56461F29FF71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smtClean="0"/>
            <a:t>Законы</a:t>
          </a:r>
          <a:endParaRPr lang="ru-RU" dirty="0" smtClean="0"/>
        </a:p>
      </dgm:t>
    </dgm:pt>
    <dgm:pt modelId="{77F6EA9F-0615-4DDA-B284-C7F7F778C152}" type="parTrans" cxnId="{0842B25D-502D-4ADF-81FE-1A14BF99C59E}">
      <dgm:prSet/>
      <dgm:spPr/>
      <dgm:t>
        <a:bodyPr/>
        <a:lstStyle/>
        <a:p>
          <a:endParaRPr lang="ru-RU"/>
        </a:p>
      </dgm:t>
    </dgm:pt>
    <dgm:pt modelId="{1F54E8DB-9261-428D-9139-830CC7865FFA}" type="sibTrans" cxnId="{0842B25D-502D-4ADF-81FE-1A14BF99C59E}">
      <dgm:prSet/>
      <dgm:spPr/>
      <dgm:t>
        <a:bodyPr/>
        <a:lstStyle/>
        <a:p>
          <a:endParaRPr lang="ru-RU"/>
        </a:p>
      </dgm:t>
    </dgm:pt>
    <dgm:pt modelId="{9781199C-85F9-4C90-B7A3-C6C77782380D}">
      <dgm:prSet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ru-RU" dirty="0" smtClean="0"/>
            <a:t>Важнейшие судебные дела</a:t>
          </a:r>
          <a:endParaRPr lang="ru-RU" dirty="0"/>
        </a:p>
      </dgm:t>
    </dgm:pt>
    <dgm:pt modelId="{84692E7F-8B5F-41BE-8A1C-7E5172C6919C}" type="parTrans" cxnId="{8A66E6D5-C788-4110-A0A2-8A554FCF58C7}">
      <dgm:prSet/>
      <dgm:spPr/>
      <dgm:t>
        <a:bodyPr/>
        <a:lstStyle/>
        <a:p>
          <a:endParaRPr lang="ru-RU"/>
        </a:p>
      </dgm:t>
    </dgm:pt>
    <dgm:pt modelId="{FE31998D-7A8A-413A-9800-D6CACB636501}" type="sibTrans" cxnId="{8A66E6D5-C788-4110-A0A2-8A554FCF58C7}">
      <dgm:prSet/>
      <dgm:spPr/>
      <dgm:t>
        <a:bodyPr/>
        <a:lstStyle/>
        <a:p>
          <a:endParaRPr lang="ru-RU"/>
        </a:p>
      </dgm:t>
    </dgm:pt>
    <dgm:pt modelId="{73A3E555-A6CC-4C22-A3A3-E68F2FFAC43D}" type="pres">
      <dgm:prSet presAssocID="{5E3A784F-5448-4FA6-A8CF-E6FC20F77A55}" presName="Name0" presStyleCnt="0">
        <dgm:presLayoutVars>
          <dgm:dir/>
          <dgm:animLvl val="lvl"/>
          <dgm:resizeHandles val="exact"/>
        </dgm:presLayoutVars>
      </dgm:prSet>
      <dgm:spPr/>
    </dgm:pt>
    <dgm:pt modelId="{437FB2C8-3B40-468D-BFC7-33512A475836}" type="pres">
      <dgm:prSet presAssocID="{FA038701-AFA2-4407-8525-821474FEE346}" presName="composite" presStyleCnt="0"/>
      <dgm:spPr/>
    </dgm:pt>
    <dgm:pt modelId="{47BD551D-971B-4F96-92AC-B3C543728BAA}" type="pres">
      <dgm:prSet presAssocID="{FA038701-AFA2-4407-8525-821474FEE34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8C6516A-1597-45F6-9CD4-EC3609E51948}" type="pres">
      <dgm:prSet presAssocID="{FA038701-AFA2-4407-8525-821474FEE34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F5759-FC3A-49F9-B94E-300BAE01EFC3}" type="pres">
      <dgm:prSet presAssocID="{0B04F443-EB6E-4D21-A4A5-B7EA01F543DD}" presName="space" presStyleCnt="0"/>
      <dgm:spPr/>
    </dgm:pt>
    <dgm:pt modelId="{ACAB656F-A36A-454B-ABFC-17B43A5AE532}" type="pres">
      <dgm:prSet presAssocID="{33B391C4-BEEF-4A7B-B53B-CDC644417883}" presName="composite" presStyleCnt="0"/>
      <dgm:spPr/>
    </dgm:pt>
    <dgm:pt modelId="{1E2358B7-C931-4230-AB57-0E138D7709ED}" type="pres">
      <dgm:prSet presAssocID="{33B391C4-BEEF-4A7B-B53B-CDC644417883}" presName="parTx" presStyleLbl="alignNode1" presStyleIdx="1" presStyleCnt="3" custLinFactNeighborX="-104" custLinFactNeighborY="-3397">
        <dgm:presLayoutVars>
          <dgm:chMax val="0"/>
          <dgm:chPref val="0"/>
          <dgm:bulletEnabled val="1"/>
        </dgm:presLayoutVars>
      </dgm:prSet>
      <dgm:spPr/>
    </dgm:pt>
    <dgm:pt modelId="{9A0DED20-6E7A-430E-99B0-1A4434C7686C}" type="pres">
      <dgm:prSet presAssocID="{33B391C4-BEEF-4A7B-B53B-CDC64441788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1361A-4634-4661-95F9-BF385C600550}" type="pres">
      <dgm:prSet presAssocID="{CFC018A0-B034-4E8D-A79D-789DA6AC2460}" presName="space" presStyleCnt="0"/>
      <dgm:spPr/>
    </dgm:pt>
    <dgm:pt modelId="{D23FFC88-F815-4570-AAE3-892890209D88}" type="pres">
      <dgm:prSet presAssocID="{08417639-7F4D-4677-A3DF-3119E93BFC83}" presName="composite" presStyleCnt="0"/>
      <dgm:spPr/>
    </dgm:pt>
    <dgm:pt modelId="{20413EC6-5F73-4DA7-BA19-A77FA2B4CC21}" type="pres">
      <dgm:prSet presAssocID="{08417639-7F4D-4677-A3DF-3119E93BFC8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73DA3B9-5336-4E9F-85EA-DD60D8329A20}" type="pres">
      <dgm:prSet presAssocID="{08417639-7F4D-4677-A3DF-3119E93BFC8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6CE620-51B7-47E5-9A35-05350FF280FC}" type="presOf" srcId="{FA038701-AFA2-4407-8525-821474FEE346}" destId="{47BD551D-971B-4F96-92AC-B3C543728BAA}" srcOrd="0" destOrd="0" presId="urn:microsoft.com/office/officeart/2005/8/layout/hList1"/>
    <dgm:cxn modelId="{C13F21F0-22C9-4692-A9E6-D8637213278B}" type="presOf" srcId="{53BADC11-0E10-4E31-BB78-55CAE2A4035D}" destId="{9A0DED20-6E7A-430E-99B0-1A4434C7686C}" srcOrd="0" destOrd="0" presId="urn:microsoft.com/office/officeart/2005/8/layout/hList1"/>
    <dgm:cxn modelId="{8A66E6D5-C788-4110-A0A2-8A554FCF58C7}" srcId="{08417639-7F4D-4677-A3DF-3119E93BFC83}" destId="{9781199C-85F9-4C90-B7A3-C6C77782380D}" srcOrd="4" destOrd="0" parTransId="{84692E7F-8B5F-41BE-8A1C-7E5172C6919C}" sibTransId="{FE31998D-7A8A-413A-9800-D6CACB636501}"/>
    <dgm:cxn modelId="{C1C40E3E-6309-448B-B640-E77EE6C20CCB}" srcId="{FA038701-AFA2-4407-8525-821474FEE346}" destId="{B2E637DF-7C6D-49B7-B429-D98C01FC515E}" srcOrd="4" destOrd="0" parTransId="{EC724C5E-3785-4E33-A442-D5064E07AE7C}" sibTransId="{1B2E53B7-C64C-4D0D-9F77-D7322C3254C9}"/>
    <dgm:cxn modelId="{1BCD6A56-0E5C-46B7-8F72-FCBA5A5D1C5C}" type="presOf" srcId="{4DA6EBC5-B230-42C2-A499-C0E95E31B08E}" destId="{9A0DED20-6E7A-430E-99B0-1A4434C7686C}" srcOrd="0" destOrd="1" presId="urn:microsoft.com/office/officeart/2005/8/layout/hList1"/>
    <dgm:cxn modelId="{7FA7D4B1-936C-49E0-B5DA-BF3DCA305267}" srcId="{08417639-7F4D-4677-A3DF-3119E93BFC83}" destId="{830FFE20-3F3E-4230-A49B-43B9F76737BC}" srcOrd="0" destOrd="0" parTransId="{306DBB24-F7F1-4321-9E90-4F5554D334D5}" sibTransId="{32A35854-D68F-4390-8443-3A069EB186AD}"/>
    <dgm:cxn modelId="{EB0958B3-FD31-4D9F-B021-6CF99E7AE4FC}" srcId="{08417639-7F4D-4677-A3DF-3119E93BFC83}" destId="{55339271-C0FF-4FFD-BC68-8A5EC42A8D72}" srcOrd="2" destOrd="0" parTransId="{7FF4F96E-BCCF-4C0A-8E36-C140CD1E966F}" sibTransId="{5269D979-3194-41FF-B772-4BFC4AB8FC67}"/>
    <dgm:cxn modelId="{177EFBBF-E1A7-4A44-873D-D1550987AAFD}" type="presOf" srcId="{DD1C9325-2948-469E-8257-56461F29FF71}" destId="{973DA3B9-5336-4E9F-85EA-DD60D8329A20}" srcOrd="0" destOrd="3" presId="urn:microsoft.com/office/officeart/2005/8/layout/hList1"/>
    <dgm:cxn modelId="{D391C330-9563-4DE8-87F7-5AFEBE82D88D}" srcId="{5E3A784F-5448-4FA6-A8CF-E6FC20F77A55}" destId="{33B391C4-BEEF-4A7B-B53B-CDC644417883}" srcOrd="1" destOrd="0" parTransId="{F3D48831-FEBF-48BA-AA3D-32F06DB397BF}" sibTransId="{CFC018A0-B034-4E8D-A79D-789DA6AC2460}"/>
    <dgm:cxn modelId="{FDECECE8-88C8-43A6-862B-B613887F6CFD}" type="presOf" srcId="{08417639-7F4D-4677-A3DF-3119E93BFC83}" destId="{20413EC6-5F73-4DA7-BA19-A77FA2B4CC21}" srcOrd="0" destOrd="0" presId="urn:microsoft.com/office/officeart/2005/8/layout/hList1"/>
    <dgm:cxn modelId="{74CA8F24-85E7-44DB-ACCF-C8047883DB26}" srcId="{33B391C4-BEEF-4A7B-B53B-CDC644417883}" destId="{4DA6EBC5-B230-42C2-A499-C0E95E31B08E}" srcOrd="1" destOrd="0" parTransId="{A4105C17-3593-43EB-A6FA-445C62F0AB61}" sibTransId="{95AD3058-EAB4-417E-9CCD-24003284A7D2}"/>
    <dgm:cxn modelId="{9CAB03F4-C2B2-43AD-9959-37E78191B5C4}" type="presOf" srcId="{B2E637DF-7C6D-49B7-B429-D98C01FC515E}" destId="{78C6516A-1597-45F6-9CD4-EC3609E51948}" srcOrd="0" destOrd="4" presId="urn:microsoft.com/office/officeart/2005/8/layout/hList1"/>
    <dgm:cxn modelId="{2563B394-3998-4CA1-94D0-BACB0E0D669F}" type="presOf" srcId="{33B391C4-BEEF-4A7B-B53B-CDC644417883}" destId="{1E2358B7-C931-4230-AB57-0E138D7709ED}" srcOrd="0" destOrd="0" presId="urn:microsoft.com/office/officeart/2005/8/layout/hList1"/>
    <dgm:cxn modelId="{257A4BEB-7E60-4180-AEF1-B7F74B0A09F0}" type="presOf" srcId="{97C371E1-4DEF-4EFA-84A8-2EE8CAD4185E}" destId="{78C6516A-1597-45F6-9CD4-EC3609E51948}" srcOrd="0" destOrd="1" presId="urn:microsoft.com/office/officeart/2005/8/layout/hList1"/>
    <dgm:cxn modelId="{AE5A8923-26C2-4289-AEAF-62CAE51AB4C5}" type="presOf" srcId="{830FFE20-3F3E-4230-A49B-43B9F76737BC}" destId="{973DA3B9-5336-4E9F-85EA-DD60D8329A20}" srcOrd="0" destOrd="0" presId="urn:microsoft.com/office/officeart/2005/8/layout/hList1"/>
    <dgm:cxn modelId="{F93FBB9C-CAC1-4140-8268-91BEBA7BA2E3}" srcId="{5E3A784F-5448-4FA6-A8CF-E6FC20F77A55}" destId="{FA038701-AFA2-4407-8525-821474FEE346}" srcOrd="0" destOrd="0" parTransId="{9165F6AC-E377-4B36-A16C-D5B86816E492}" sibTransId="{0B04F443-EB6E-4D21-A4A5-B7EA01F543DD}"/>
    <dgm:cxn modelId="{CC066E55-0AD5-4240-90DF-11F1732BAC6E}" type="presOf" srcId="{4CBC154E-3727-4FAD-8CC8-3E973287C310}" destId="{78C6516A-1597-45F6-9CD4-EC3609E51948}" srcOrd="0" destOrd="0" presId="urn:microsoft.com/office/officeart/2005/8/layout/hList1"/>
    <dgm:cxn modelId="{6C09DF05-3792-4449-ABEA-8F992D0EFEDB}" type="presOf" srcId="{2085F2BE-C502-4FD7-A330-B7208E0D73F8}" destId="{78C6516A-1597-45F6-9CD4-EC3609E51948}" srcOrd="0" destOrd="3" presId="urn:microsoft.com/office/officeart/2005/8/layout/hList1"/>
    <dgm:cxn modelId="{97D36573-519D-4612-9D3E-56CCDE69DED5}" srcId="{FA038701-AFA2-4407-8525-821474FEE346}" destId="{4CBC154E-3727-4FAD-8CC8-3E973287C310}" srcOrd="0" destOrd="0" parTransId="{38B9FED7-CFE2-4155-ABBE-4251E8CE2171}" sibTransId="{67128919-BD0F-4A56-9C64-DF8E327C3D62}"/>
    <dgm:cxn modelId="{CACCD481-F5E0-4051-911F-DEB0DA623444}" srcId="{33B391C4-BEEF-4A7B-B53B-CDC644417883}" destId="{F0B9CDD6-A839-44B6-869C-7E3F90B44570}" srcOrd="2" destOrd="0" parTransId="{79BCC4F1-AA52-4E06-8A1E-3D7857349A2D}" sibTransId="{AED197AF-3842-49F0-BE3C-5199B4C32DFE}"/>
    <dgm:cxn modelId="{0842B25D-502D-4ADF-81FE-1A14BF99C59E}" srcId="{08417639-7F4D-4677-A3DF-3119E93BFC83}" destId="{DD1C9325-2948-469E-8257-56461F29FF71}" srcOrd="3" destOrd="0" parTransId="{77F6EA9F-0615-4DDA-B284-C7F7F778C152}" sibTransId="{1F54E8DB-9261-428D-9139-830CC7865FFA}"/>
    <dgm:cxn modelId="{7A6836DC-91BD-484F-B78A-02C3CDBDA670}" type="presOf" srcId="{F0B9CDD6-A839-44B6-869C-7E3F90B44570}" destId="{9A0DED20-6E7A-430E-99B0-1A4434C7686C}" srcOrd="0" destOrd="2" presId="urn:microsoft.com/office/officeart/2005/8/layout/hList1"/>
    <dgm:cxn modelId="{77CD00C8-30ED-4217-845F-3C59051AF4F3}" type="presOf" srcId="{B370760C-4EDB-47EB-B087-63403B105A2A}" destId="{78C6516A-1597-45F6-9CD4-EC3609E51948}" srcOrd="0" destOrd="2" presId="urn:microsoft.com/office/officeart/2005/8/layout/hList1"/>
    <dgm:cxn modelId="{9A3C08D9-41DA-47F6-925C-1B4A2E679A8E}" type="presOf" srcId="{9781199C-85F9-4C90-B7A3-C6C77782380D}" destId="{973DA3B9-5336-4E9F-85EA-DD60D8329A20}" srcOrd="0" destOrd="4" presId="urn:microsoft.com/office/officeart/2005/8/layout/hList1"/>
    <dgm:cxn modelId="{1201A3ED-33F9-4F7C-9C30-A85E19E596E5}" srcId="{FA038701-AFA2-4407-8525-821474FEE346}" destId="{2085F2BE-C502-4FD7-A330-B7208E0D73F8}" srcOrd="3" destOrd="0" parTransId="{F4B1A6C7-B66C-401D-B4A2-EADDBC50704F}" sibTransId="{8EC4FEBD-10EB-4EA9-A558-52DC08943877}"/>
    <dgm:cxn modelId="{EDBDB64A-85FE-4830-A17F-2A7ECFCC2693}" srcId="{08417639-7F4D-4677-A3DF-3119E93BFC83}" destId="{968108D5-2FF0-430F-9C0E-5FF0B06C9CF6}" srcOrd="1" destOrd="0" parTransId="{B7B280FB-825C-4B34-8A63-F50728FC469F}" sibTransId="{00C79691-D4A5-41C0-8001-EB40CB9BFEAB}"/>
    <dgm:cxn modelId="{C3298160-C37E-48BF-A379-73FDA8926FAE}" type="presOf" srcId="{55339271-C0FF-4FFD-BC68-8A5EC42A8D72}" destId="{973DA3B9-5336-4E9F-85EA-DD60D8329A20}" srcOrd="0" destOrd="2" presId="urn:microsoft.com/office/officeart/2005/8/layout/hList1"/>
    <dgm:cxn modelId="{429829D0-02CC-4848-A755-1DEC71450C03}" srcId="{33B391C4-BEEF-4A7B-B53B-CDC644417883}" destId="{53BADC11-0E10-4E31-BB78-55CAE2A4035D}" srcOrd="0" destOrd="0" parTransId="{E1D9D8B5-EBF1-4E40-BE04-FF4F81384244}" sibTransId="{231D03BA-E977-48E5-8332-6A5F806B3C45}"/>
    <dgm:cxn modelId="{80D9A835-B374-4296-83F5-FFC9B558043F}" srcId="{5E3A784F-5448-4FA6-A8CF-E6FC20F77A55}" destId="{08417639-7F4D-4677-A3DF-3119E93BFC83}" srcOrd="2" destOrd="0" parTransId="{A52713EE-D4B5-4ADB-B21E-4A0D944E936F}" sibTransId="{783B97BA-98D9-4E41-9AB7-B840529B759B}"/>
    <dgm:cxn modelId="{A45476D7-9BC0-43F7-B107-911DE38A7455}" type="presOf" srcId="{5E3A784F-5448-4FA6-A8CF-E6FC20F77A55}" destId="{73A3E555-A6CC-4C22-A3A3-E68F2FFAC43D}" srcOrd="0" destOrd="0" presId="urn:microsoft.com/office/officeart/2005/8/layout/hList1"/>
    <dgm:cxn modelId="{891BADFB-508A-4A93-B740-F6D8B78F63C7}" srcId="{FA038701-AFA2-4407-8525-821474FEE346}" destId="{97C371E1-4DEF-4EFA-84A8-2EE8CAD4185E}" srcOrd="1" destOrd="0" parTransId="{61E26439-080C-4921-9332-4154BA4A150C}" sibTransId="{585F55FB-C528-4E3D-83E6-5B7FC3ABE838}"/>
    <dgm:cxn modelId="{806A4079-C77E-4F26-A76D-01191AA4F741}" srcId="{FA038701-AFA2-4407-8525-821474FEE346}" destId="{B370760C-4EDB-47EB-B087-63403B105A2A}" srcOrd="2" destOrd="0" parTransId="{8377796E-863B-43C6-8D35-CF40346004D3}" sibTransId="{5EE730AE-CAE0-4C55-A561-11A6F48356AF}"/>
    <dgm:cxn modelId="{A9B0445C-2082-41C3-84F8-2C3C09D4DBB6}" type="presOf" srcId="{968108D5-2FF0-430F-9C0E-5FF0B06C9CF6}" destId="{973DA3B9-5336-4E9F-85EA-DD60D8329A20}" srcOrd="0" destOrd="1" presId="urn:microsoft.com/office/officeart/2005/8/layout/hList1"/>
    <dgm:cxn modelId="{1BAFC7E2-1F98-4474-B9E9-C9AC0E94E363}" type="presParOf" srcId="{73A3E555-A6CC-4C22-A3A3-E68F2FFAC43D}" destId="{437FB2C8-3B40-468D-BFC7-33512A475836}" srcOrd="0" destOrd="0" presId="urn:microsoft.com/office/officeart/2005/8/layout/hList1"/>
    <dgm:cxn modelId="{EEA48466-069B-4E94-A583-10F5E3EE8503}" type="presParOf" srcId="{437FB2C8-3B40-468D-BFC7-33512A475836}" destId="{47BD551D-971B-4F96-92AC-B3C543728BAA}" srcOrd="0" destOrd="0" presId="urn:microsoft.com/office/officeart/2005/8/layout/hList1"/>
    <dgm:cxn modelId="{0999F069-CEEE-442B-86C1-8D4AFD88FFDA}" type="presParOf" srcId="{437FB2C8-3B40-468D-BFC7-33512A475836}" destId="{78C6516A-1597-45F6-9CD4-EC3609E51948}" srcOrd="1" destOrd="0" presId="urn:microsoft.com/office/officeart/2005/8/layout/hList1"/>
    <dgm:cxn modelId="{5387F1BB-E8DD-4275-A30D-B706AFC8F471}" type="presParOf" srcId="{73A3E555-A6CC-4C22-A3A3-E68F2FFAC43D}" destId="{630F5759-FC3A-49F9-B94E-300BAE01EFC3}" srcOrd="1" destOrd="0" presId="urn:microsoft.com/office/officeart/2005/8/layout/hList1"/>
    <dgm:cxn modelId="{6BA52844-3768-4832-AEC6-08072A7C91CC}" type="presParOf" srcId="{73A3E555-A6CC-4C22-A3A3-E68F2FFAC43D}" destId="{ACAB656F-A36A-454B-ABFC-17B43A5AE532}" srcOrd="2" destOrd="0" presId="urn:microsoft.com/office/officeart/2005/8/layout/hList1"/>
    <dgm:cxn modelId="{A6EFC9B3-3406-4112-BCC0-0821ABDD9874}" type="presParOf" srcId="{ACAB656F-A36A-454B-ABFC-17B43A5AE532}" destId="{1E2358B7-C931-4230-AB57-0E138D7709ED}" srcOrd="0" destOrd="0" presId="urn:microsoft.com/office/officeart/2005/8/layout/hList1"/>
    <dgm:cxn modelId="{8A8F5857-48E4-4DA3-AB9B-62810898D52B}" type="presParOf" srcId="{ACAB656F-A36A-454B-ABFC-17B43A5AE532}" destId="{9A0DED20-6E7A-430E-99B0-1A4434C7686C}" srcOrd="1" destOrd="0" presId="urn:microsoft.com/office/officeart/2005/8/layout/hList1"/>
    <dgm:cxn modelId="{DCD57F8C-7C35-4010-ACCB-CCE7D231E48E}" type="presParOf" srcId="{73A3E555-A6CC-4C22-A3A3-E68F2FFAC43D}" destId="{E441361A-4634-4661-95F9-BF385C600550}" srcOrd="3" destOrd="0" presId="urn:microsoft.com/office/officeart/2005/8/layout/hList1"/>
    <dgm:cxn modelId="{7C359A65-9A38-4D01-8F84-11E28B086B9C}" type="presParOf" srcId="{73A3E555-A6CC-4C22-A3A3-E68F2FFAC43D}" destId="{D23FFC88-F815-4570-AAE3-892890209D88}" srcOrd="4" destOrd="0" presId="urn:microsoft.com/office/officeart/2005/8/layout/hList1"/>
    <dgm:cxn modelId="{41338675-6099-46D3-9732-D933A57021C2}" type="presParOf" srcId="{D23FFC88-F815-4570-AAE3-892890209D88}" destId="{20413EC6-5F73-4DA7-BA19-A77FA2B4CC21}" srcOrd="0" destOrd="0" presId="urn:microsoft.com/office/officeart/2005/8/layout/hList1"/>
    <dgm:cxn modelId="{B77562C1-C2E1-4338-9EC2-92D4F817A705}" type="presParOf" srcId="{D23FFC88-F815-4570-AAE3-892890209D88}" destId="{973DA3B9-5336-4E9F-85EA-DD60D8329A2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D551D-971B-4F96-92AC-B3C543728BAA}">
      <dsp:nvSpPr>
        <dsp:cNvPr id="0" name=""/>
        <dsp:cNvSpPr/>
      </dsp:nvSpPr>
      <dsp:spPr>
        <a:xfrm>
          <a:off x="3143" y="183121"/>
          <a:ext cx="3064668" cy="868066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/>
              </a:solidFill>
            </a:rPr>
            <a:t>Князь</a:t>
          </a:r>
          <a:endParaRPr lang="ru-RU" sz="4000" kern="1200" dirty="0">
            <a:solidFill>
              <a:schemeClr val="tx1"/>
            </a:solidFill>
          </a:endParaRPr>
        </a:p>
      </dsp:txBody>
      <dsp:txXfrm>
        <a:off x="3143" y="183121"/>
        <a:ext cx="3064668" cy="868066"/>
      </dsp:txXfrm>
    </dsp:sp>
    <dsp:sp modelId="{78C6516A-1597-45F6-9CD4-EC3609E51948}">
      <dsp:nvSpPr>
        <dsp:cNvPr id="0" name=""/>
        <dsp:cNvSpPr/>
      </dsp:nvSpPr>
      <dsp:spPr>
        <a:xfrm>
          <a:off x="3143" y="1051187"/>
          <a:ext cx="3064668" cy="3753615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smtClean="0"/>
            <a:t>защита земель - возглавлял дружину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собирал дань (полюдье)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smtClean="0"/>
            <a:t>издавал законы</a:t>
          </a:r>
          <a:endParaRPr lang="ru-RU" sz="2600" kern="1200" dirty="0" smtClean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smtClean="0"/>
            <a:t>вел торговлю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вершил суд</a:t>
          </a:r>
          <a:endParaRPr lang="ru-RU" sz="2600" kern="1200" dirty="0"/>
        </a:p>
      </dsp:txBody>
      <dsp:txXfrm>
        <a:off x="3143" y="1051187"/>
        <a:ext cx="3064668" cy="3753615"/>
      </dsp:txXfrm>
    </dsp:sp>
    <dsp:sp modelId="{1E2358B7-C931-4230-AB57-0E138D7709ED}">
      <dsp:nvSpPr>
        <dsp:cNvPr id="0" name=""/>
        <dsp:cNvSpPr/>
      </dsp:nvSpPr>
      <dsp:spPr>
        <a:xfrm>
          <a:off x="3493678" y="153632"/>
          <a:ext cx="3064668" cy="868066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/>
              </a:solidFill>
            </a:rPr>
            <a:t>Рада</a:t>
          </a:r>
          <a:endParaRPr lang="ru-RU" sz="4000" kern="1200" dirty="0">
            <a:solidFill>
              <a:schemeClr val="tx1"/>
            </a:solidFill>
          </a:endParaRPr>
        </a:p>
      </dsp:txBody>
      <dsp:txXfrm>
        <a:off x="3493678" y="153632"/>
        <a:ext cx="3064668" cy="868066"/>
      </dsp:txXfrm>
    </dsp:sp>
    <dsp:sp modelId="{9A0DED20-6E7A-430E-99B0-1A4434C7686C}">
      <dsp:nvSpPr>
        <dsp:cNvPr id="0" name=""/>
        <dsp:cNvSpPr/>
      </dsp:nvSpPr>
      <dsp:spPr>
        <a:xfrm>
          <a:off x="3496865" y="1051187"/>
          <a:ext cx="3064668" cy="3753615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0" kern="1200" dirty="0" smtClean="0"/>
            <a:t>Функции</a:t>
          </a:r>
          <a:r>
            <a:rPr lang="ru-RU" sz="2600" kern="1200" dirty="0" smtClean="0"/>
            <a:t> рады = функции князя</a:t>
          </a:r>
          <a:endParaRPr lang="ru-RU" sz="2600" kern="1200" dirty="0"/>
        </a:p>
        <a:p>
          <a:pPr marL="228600" lvl="1" indent="-228600" algn="ctr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Но!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Рада без князя может принимать решения, а князь без рады – нет</a:t>
          </a:r>
          <a:endParaRPr lang="ru-RU" sz="2600" kern="1200" dirty="0"/>
        </a:p>
      </dsp:txBody>
      <dsp:txXfrm>
        <a:off x="3496865" y="1051187"/>
        <a:ext cx="3064668" cy="3753615"/>
      </dsp:txXfrm>
    </dsp:sp>
    <dsp:sp modelId="{20413EC6-5F73-4DA7-BA19-A77FA2B4CC21}">
      <dsp:nvSpPr>
        <dsp:cNvPr id="0" name=""/>
        <dsp:cNvSpPr/>
      </dsp:nvSpPr>
      <dsp:spPr>
        <a:xfrm>
          <a:off x="6990588" y="183121"/>
          <a:ext cx="3064668" cy="868066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/>
              </a:solidFill>
            </a:rPr>
            <a:t>Вече</a:t>
          </a:r>
          <a:endParaRPr lang="ru-RU" sz="4000" kern="1200" dirty="0">
            <a:solidFill>
              <a:schemeClr val="tx1"/>
            </a:solidFill>
          </a:endParaRPr>
        </a:p>
      </dsp:txBody>
      <dsp:txXfrm>
        <a:off x="6990588" y="183121"/>
        <a:ext cx="3064668" cy="868066"/>
      </dsp:txXfrm>
    </dsp:sp>
    <dsp:sp modelId="{973DA3B9-5336-4E9F-85EA-DD60D8329A20}">
      <dsp:nvSpPr>
        <dsp:cNvPr id="0" name=""/>
        <dsp:cNvSpPr/>
      </dsp:nvSpPr>
      <dsp:spPr>
        <a:xfrm>
          <a:off x="6990588" y="1051187"/>
          <a:ext cx="3064668" cy="3753615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Вопросы войны и мира, обороны и ополчения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smtClean="0"/>
            <a:t>Приглашение и изгнание князя</a:t>
          </a:r>
          <a:endParaRPr lang="ru-RU" sz="2600" kern="1200" dirty="0" smtClean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smtClean="0"/>
            <a:t>Налоги и сборы</a:t>
          </a:r>
          <a:endParaRPr lang="ru-RU" sz="2600" kern="1200" dirty="0" smtClean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smtClean="0"/>
            <a:t>Законы</a:t>
          </a:r>
          <a:endParaRPr lang="ru-RU" sz="2600" kern="1200" dirty="0" smtClean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Важнейшие судебные дела</a:t>
          </a:r>
          <a:endParaRPr lang="ru-RU" sz="2600" kern="1200" dirty="0"/>
        </a:p>
      </dsp:txBody>
      <dsp:txXfrm>
        <a:off x="6990588" y="1051187"/>
        <a:ext cx="3064668" cy="3753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1/22/2023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560" y="2244435"/>
            <a:ext cx="9966960" cy="2223595"/>
          </a:xfrm>
        </p:spPr>
        <p:txBody>
          <a:bodyPr/>
          <a:lstStyle/>
          <a:p>
            <a:r>
              <a:rPr lang="ru-RU" sz="5400" b="1" dirty="0"/>
              <a:t>Первые государственные образования на территории Беларуси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3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6" y="411282"/>
            <a:ext cx="2883552" cy="352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3307" y="4110643"/>
            <a:ext cx="3809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Ярослав Владимирович </a:t>
            </a:r>
            <a:r>
              <a:rPr lang="ru-RU" b="1" dirty="0" smtClean="0"/>
              <a:t>Мудрый</a:t>
            </a:r>
          </a:p>
          <a:p>
            <a:pPr algn="ctr"/>
            <a:r>
              <a:rPr lang="ru-RU" b="1" dirty="0" smtClean="0"/>
              <a:t>(978 – 1054)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913"/>
          <a:stretch/>
        </p:blipFill>
        <p:spPr>
          <a:xfrm>
            <a:off x="4031673" y="1285039"/>
            <a:ext cx="4344996" cy="3657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6957" r="18711"/>
          <a:stretch/>
        </p:blipFill>
        <p:spPr>
          <a:xfrm>
            <a:off x="8709179" y="1501329"/>
            <a:ext cx="2643447" cy="52186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02233" y="60736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i="1" dirty="0">
                <a:solidFill>
                  <a:srgbClr val="202122"/>
                </a:solidFill>
                <a:latin typeface="Arial" panose="020B0604020202020204" pitchFamily="34" charset="0"/>
              </a:rPr>
              <a:t>«Anne de Russie Reine de France»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аббатство Сен-</a:t>
            </a:r>
            <a:r>
              <a:rPr lang="ru-RU" b="1" dirty="0" err="1"/>
              <a:t>Венсан</a:t>
            </a:r>
            <a:r>
              <a:rPr lang="en-US" b="1" dirty="0"/>
              <a:t> </a:t>
            </a:r>
            <a:r>
              <a:rPr lang="ru-RU" b="1" dirty="0"/>
              <a:t>в </a:t>
            </a:r>
            <a:r>
              <a:rPr lang="ru-RU" b="1" dirty="0" err="1"/>
              <a:t>Санлисе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3579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93" y="688913"/>
            <a:ext cx="3328704" cy="4865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863" t="12031" r="13446" b="15520"/>
          <a:stretch/>
        </p:blipFill>
        <p:spPr>
          <a:xfrm>
            <a:off x="6151418" y="688913"/>
            <a:ext cx="4131426" cy="49294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4867" y="5821280"/>
            <a:ext cx="4419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Брячислав Изяславич (ок. 997 – 1044)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85058" y="5738152"/>
            <a:ext cx="389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Всеслав Чародей (ок.1029 - 1101)</a:t>
            </a:r>
          </a:p>
        </p:txBody>
      </p:sp>
    </p:spTree>
    <p:extLst>
      <p:ext uri="{BB962C8B-B14F-4D97-AF65-F5344CB8AC3E}">
        <p14:creationId xmlns:p14="http://schemas.microsoft.com/office/powerpoint/2010/main" val="2002242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944" y="580288"/>
            <a:ext cx="3090940" cy="4999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039" y="580288"/>
            <a:ext cx="6735762" cy="352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37338" y="5579441"/>
            <a:ext cx="2113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Всеслав Чародей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28827" y="4183672"/>
            <a:ext cx="2026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битва </a:t>
            </a:r>
            <a:r>
              <a:rPr lang="ru-RU" b="1" dirty="0"/>
              <a:t>на Немиге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6625" y="6304547"/>
            <a:ext cx="507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миниатюры </a:t>
            </a:r>
            <a:r>
              <a:rPr lang="ru-RU" dirty="0" err="1"/>
              <a:t>Радзивилловской</a:t>
            </a:r>
            <a:r>
              <a:rPr lang="ru-RU" dirty="0"/>
              <a:t> летописи, XV 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714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961" y="48475"/>
            <a:ext cx="6596444" cy="6761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156" y="1357163"/>
            <a:ext cx="4669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Полоцкое княжество </a:t>
            </a:r>
          </a:p>
          <a:p>
            <a:r>
              <a:rPr lang="ru-RU" sz="3600" dirty="0" smtClean="0"/>
              <a:t>в </a:t>
            </a:r>
            <a:r>
              <a:rPr lang="en-US" sz="3600" dirty="0" smtClean="0"/>
              <a:t>XI – XII</a:t>
            </a:r>
            <a:r>
              <a:rPr lang="ru-RU" sz="3600" dirty="0" smtClean="0"/>
              <a:t> веках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4930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7" y="307572"/>
            <a:ext cx="10490093" cy="118871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Причины феодальной раздробленности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579418"/>
            <a:ext cx="10058400" cy="4264429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Расширение собственности на землю            укрепление власти местной знати</a:t>
            </a:r>
          </a:p>
          <a:p>
            <a:r>
              <a:rPr lang="ru-RU" sz="2400" dirty="0" smtClean="0"/>
              <a:t>Растут города           защиту от набегов крестьяне получают за городскими стенами</a:t>
            </a:r>
          </a:p>
          <a:p>
            <a:r>
              <a:rPr lang="ru-RU" sz="2400" dirty="0" smtClean="0"/>
              <a:t>Развитие натурального хозяйства          ослабление торговли и связей между землями</a:t>
            </a:r>
          </a:p>
          <a:p>
            <a:r>
              <a:rPr lang="ru-RU" sz="2400" dirty="0" smtClean="0"/>
              <a:t>Путь из варяг в греки стал </a:t>
            </a:r>
            <a:r>
              <a:rPr lang="ru-RU" sz="2400" dirty="0"/>
              <a:t>невостребован             ослабление торговли и связей между землями</a:t>
            </a:r>
          </a:p>
          <a:p>
            <a:r>
              <a:rPr lang="ru-RU" sz="2400" dirty="0" smtClean="0"/>
              <a:t> Ослабление центральной власти              постоянные междоусобные войны</a:t>
            </a:r>
          </a:p>
          <a:p>
            <a:r>
              <a:rPr lang="ru-RU" sz="2400" dirty="0" smtClean="0"/>
              <a:t>Отсутствие серьезной внешней опасности              нет необходимости в единстве</a:t>
            </a:r>
            <a:endParaRPr lang="ru-RU" sz="24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6650182" y="1795549"/>
            <a:ext cx="540327" cy="83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350029" y="2585259"/>
            <a:ext cx="565266" cy="78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118167" y="3391593"/>
            <a:ext cx="532015" cy="66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flipV="1">
            <a:off x="7298575" y="4202084"/>
            <a:ext cx="565265" cy="78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118167" y="5025045"/>
            <a:ext cx="590204" cy="70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flipV="1">
            <a:off x="7406640" y="5843847"/>
            <a:ext cx="590204" cy="83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78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590204"/>
            <a:ext cx="10058400" cy="1163781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Образование феодальных государств в Европе 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319250"/>
            <a:ext cx="10058400" cy="385294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Франкское государство –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ru-RU" sz="3600" dirty="0" smtClean="0"/>
              <a:t> в.</a:t>
            </a:r>
          </a:p>
          <a:p>
            <a:r>
              <a:rPr lang="ru-RU" sz="3600" dirty="0" smtClean="0"/>
              <a:t> Великоморавское княжество - первая половина </a:t>
            </a:r>
            <a:r>
              <a:rPr lang="ru-RU" sz="3600" dirty="0"/>
              <a:t>IX в. </a:t>
            </a:r>
            <a:endParaRPr lang="ru-RU" sz="3600" dirty="0" smtClean="0"/>
          </a:p>
          <a:p>
            <a:r>
              <a:rPr lang="ru-RU" sz="3600" dirty="0" smtClean="0"/>
              <a:t> Чешское королевство - рубеж </a:t>
            </a:r>
            <a:r>
              <a:rPr lang="ru-RU" sz="3600" dirty="0"/>
              <a:t>IX–X вв</a:t>
            </a:r>
            <a:r>
              <a:rPr lang="ru-RU" sz="3600" dirty="0" smtClean="0"/>
              <a:t>.</a:t>
            </a:r>
          </a:p>
          <a:p>
            <a:r>
              <a:rPr lang="ru-RU" sz="3600" dirty="0" smtClean="0"/>
              <a:t> Датское </a:t>
            </a:r>
            <a:r>
              <a:rPr lang="ru-RU" sz="3600" dirty="0" smtClean="0">
                <a:solidFill>
                  <a:prstClr val="black"/>
                </a:solidFill>
              </a:rPr>
              <a:t>королевство - </a:t>
            </a:r>
            <a:r>
              <a:rPr lang="ru-RU" sz="3600" dirty="0"/>
              <a:t>Х в.</a:t>
            </a:r>
            <a:endParaRPr lang="ru-RU" sz="3600" dirty="0" smtClean="0"/>
          </a:p>
          <a:p>
            <a:r>
              <a:rPr lang="ru-RU" sz="3600" dirty="0" smtClean="0"/>
              <a:t> Польское </a:t>
            </a:r>
            <a:r>
              <a:rPr lang="ru-RU" sz="3600" dirty="0"/>
              <a:t>королевство - вторая половина X в.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1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497" y="954680"/>
            <a:ext cx="6285002" cy="529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9002" y="431460"/>
            <a:ext cx="9913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Расселение восточнославянских племенных общностей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6311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6350"/>
          <a:stretch/>
        </p:blipFill>
        <p:spPr>
          <a:xfrm>
            <a:off x="1385868" y="769122"/>
            <a:ext cx="9420263" cy="5902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1185" y="307457"/>
            <a:ext cx="5201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Торговый путь «из варяг в греки»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3736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540"/>
          <a:stretch/>
        </p:blipFill>
        <p:spPr>
          <a:xfrm>
            <a:off x="6326278" y="350379"/>
            <a:ext cx="4565135" cy="63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419" y="1683521"/>
            <a:ext cx="3745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Древнерусское государство</a:t>
            </a:r>
          </a:p>
          <a:p>
            <a:r>
              <a:rPr lang="en-US" sz="3200" b="1" dirty="0" smtClean="0"/>
              <a:t>IX – XII</a:t>
            </a:r>
            <a:r>
              <a:rPr lang="ru-RU" sz="3200" b="1" dirty="0" smtClean="0"/>
              <a:t> вв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062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73" y="484632"/>
            <a:ext cx="10674417" cy="853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Структура власти в раннефеодальных княжествах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727525"/>
              </p:ext>
            </p:extLst>
          </p:nvPr>
        </p:nvGraphicFramePr>
        <p:xfrm>
          <a:off x="1069975" y="1184275"/>
          <a:ext cx="10058400" cy="498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256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+mn-lt"/>
              </a:rPr>
              <a:t>посадник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Представитель </a:t>
            </a:r>
            <a:r>
              <a:rPr lang="ru-RU" sz="2800" b="1" dirty="0"/>
              <a:t>княжеской власти на местах</a:t>
            </a:r>
            <a:r>
              <a:rPr lang="ru-RU" sz="2800" b="1" dirty="0" smtClean="0"/>
              <a:t> (в волости, в княжестве)</a:t>
            </a:r>
          </a:p>
          <a:p>
            <a:pPr marL="0" indent="0">
              <a:buNone/>
            </a:pPr>
            <a:r>
              <a:rPr lang="ru-RU" sz="2800" dirty="0" smtClean="0"/>
              <a:t>Функции:</a:t>
            </a:r>
          </a:p>
          <a:p>
            <a:r>
              <a:rPr lang="ru-RU" sz="2800" dirty="0" smtClean="0"/>
              <a:t>Решение судебных, военных и административных вопросов от имени князя</a:t>
            </a:r>
          </a:p>
          <a:p>
            <a:r>
              <a:rPr lang="ru-RU" sz="2800" dirty="0" smtClean="0"/>
              <a:t>Сбор дани (кормление)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3140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61" y="402997"/>
            <a:ext cx="2493480" cy="3279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9113" r="9032"/>
          <a:stretch/>
        </p:blipFill>
        <p:spPr>
          <a:xfrm>
            <a:off x="8431730" y="3219700"/>
            <a:ext cx="3243714" cy="2536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6614" y="3841447"/>
            <a:ext cx="2031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Князь Игорь</a:t>
            </a:r>
          </a:p>
          <a:p>
            <a:pPr algn="ctr"/>
            <a:r>
              <a:rPr lang="ru-RU" sz="2400" b="1" dirty="0" smtClean="0"/>
              <a:t>(… - 945 )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991685" y="5755856"/>
            <a:ext cx="2407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Княгиня Ольга</a:t>
            </a:r>
          </a:p>
          <a:p>
            <a:pPr algn="ctr"/>
            <a:r>
              <a:rPr lang="ru-RU" sz="2400" b="1" dirty="0" smtClean="0"/>
              <a:t>(… - 960)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5463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475" y="496444"/>
            <a:ext cx="4777090" cy="7207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cap="none" dirty="0" smtClean="0"/>
              <a:t>Владимир </a:t>
            </a:r>
            <a:r>
              <a:rPr lang="ru-RU" sz="3200" b="1" cap="none" dirty="0" smtClean="0"/>
              <a:t>Святославович</a:t>
            </a:r>
            <a:br>
              <a:rPr lang="ru-RU" sz="3200" b="1" cap="none" dirty="0" smtClean="0"/>
            </a:br>
            <a:r>
              <a:rPr lang="ru-RU" sz="3200" b="1" cap="none" dirty="0" smtClean="0"/>
              <a:t>(958 – 1015)</a:t>
            </a:r>
            <a:endParaRPr lang="ru-RU" sz="3200" b="1" cap="none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5351" y="1617565"/>
            <a:ext cx="4143339" cy="460057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88" y="1205345"/>
            <a:ext cx="4754562" cy="35994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64288" y="4804756"/>
            <a:ext cx="4754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Изяслав, </a:t>
            </a:r>
            <a:r>
              <a:rPr lang="ru-RU" b="1" dirty="0" err="1"/>
              <a:t>Рогнеда</a:t>
            </a:r>
            <a:r>
              <a:rPr lang="ru-RU" b="1" dirty="0"/>
              <a:t> и Владимир (миниатюра </a:t>
            </a:r>
            <a:r>
              <a:rPr lang="ru-RU" b="1" dirty="0" err="1"/>
              <a:t>Радзивилловской</a:t>
            </a:r>
            <a:r>
              <a:rPr lang="ru-RU" b="1" dirty="0"/>
              <a:t> летописи,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XV</a:t>
            </a:r>
            <a:r>
              <a:rPr lang="ru-RU" b="1" dirty="0" smtClean="0"/>
              <a:t> </a:t>
            </a:r>
            <a:r>
              <a:rPr lang="ru-RU" b="1" dirty="0"/>
              <a:t>в.)</a:t>
            </a:r>
          </a:p>
        </p:txBody>
      </p:sp>
    </p:spTree>
    <p:extLst>
      <p:ext uri="{BB962C8B-B14F-4D97-AF65-F5344CB8AC3E}">
        <p14:creationId xmlns:p14="http://schemas.microsoft.com/office/powerpoint/2010/main" val="4126909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489</TotalTime>
  <Words>273</Words>
  <Application>Microsoft Office PowerPoint</Application>
  <PresentationFormat>Широкоэкранный</PresentationFormat>
  <Paragraphs>56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Cambria</vt:lpstr>
      <vt:lpstr>Rockwell</vt:lpstr>
      <vt:lpstr>Rockwell Condensed</vt:lpstr>
      <vt:lpstr>Wingdings</vt:lpstr>
      <vt:lpstr>Дерево</vt:lpstr>
      <vt:lpstr>Первые государственные образования на территории Беларуси  </vt:lpstr>
      <vt:lpstr>Образование феодальных государств в Европе </vt:lpstr>
      <vt:lpstr>Презентация PowerPoint</vt:lpstr>
      <vt:lpstr>Презентация PowerPoint</vt:lpstr>
      <vt:lpstr>Презентация PowerPoint</vt:lpstr>
      <vt:lpstr>Структура власти в раннефеодальных княжествах</vt:lpstr>
      <vt:lpstr>посадник</vt:lpstr>
      <vt:lpstr>Презентация PowerPoint</vt:lpstr>
      <vt:lpstr>Владимир Святославович (958 – 1015)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феодальной раздробленности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Тарасёнок</dc:creator>
  <cp:lastModifiedBy>Дмитрий Тарасёнок</cp:lastModifiedBy>
  <cp:revision>20</cp:revision>
  <dcterms:created xsi:type="dcterms:W3CDTF">2022-09-20T10:34:10Z</dcterms:created>
  <dcterms:modified xsi:type="dcterms:W3CDTF">2023-01-22T14:36:05Z</dcterms:modified>
</cp:coreProperties>
</file>