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9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3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E190-59E6-49A6-88B3-ECF35989B8FF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E901-7783-4F18-AB03-F2E873D0A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1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E190-59E6-49A6-88B3-ECF35989B8FF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E901-7783-4F18-AB03-F2E873D0A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41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E190-59E6-49A6-88B3-ECF35989B8FF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E901-7783-4F18-AB03-F2E873D0A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6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E190-59E6-49A6-88B3-ECF35989B8FF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E901-7783-4F18-AB03-F2E873D0A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2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E190-59E6-49A6-88B3-ECF35989B8FF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E901-7783-4F18-AB03-F2E873D0A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E190-59E6-49A6-88B3-ECF35989B8FF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E901-7783-4F18-AB03-F2E873D0A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2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E190-59E6-49A6-88B3-ECF35989B8FF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E901-7783-4F18-AB03-F2E873D0A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0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E190-59E6-49A6-88B3-ECF35989B8FF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E901-7783-4F18-AB03-F2E873D0A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24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E190-59E6-49A6-88B3-ECF35989B8FF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E901-7783-4F18-AB03-F2E873D0A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3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E190-59E6-49A6-88B3-ECF35989B8FF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E901-7783-4F18-AB03-F2E873D0A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0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E190-59E6-49A6-88B3-ECF35989B8FF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E901-7783-4F18-AB03-F2E873D0A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3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3E190-59E6-49A6-88B3-ECF35989B8FF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8E901-7783-4F18-AB03-F2E873D0A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3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Социально-экономическая модель современной Беларуси</a:t>
            </a:r>
            <a:endParaRPr lang="en-US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81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239179"/>
          </a:xfrm>
        </p:spPr>
        <p:txBody>
          <a:bodyPr anchor="ctr">
            <a:normAutofit/>
          </a:bodyPr>
          <a:lstStyle/>
          <a:p>
            <a:r>
              <a:rPr lang="ru-RU" sz="2800" dirty="0" smtClean="0"/>
              <a:t>Белорусская модель социально-экономического развития направлена на </a:t>
            </a:r>
            <a:r>
              <a:rPr lang="ru-RU" sz="2800" b="1" dirty="0" smtClean="0"/>
              <a:t>формирование социально-ориентированной рыночной экономики, основанной на ведущей роли государства и обеспечении высокого уровня социальной защиты населения</a:t>
            </a:r>
            <a:r>
              <a:rPr lang="ru-RU" sz="2800" dirty="0" smtClean="0"/>
              <a:t>.</a:t>
            </a:r>
            <a:endParaRPr lang="en-US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47372"/>
            <a:ext cx="10515600" cy="33295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Основные черты </a:t>
            </a:r>
            <a:r>
              <a:rPr lang="ru-RU" dirty="0" smtClean="0"/>
              <a:t>белорусской модели социально-экономического развития:</a:t>
            </a:r>
            <a:endParaRPr lang="en-US" dirty="0" smtClean="0"/>
          </a:p>
          <a:p>
            <a:r>
              <a:rPr lang="ru-RU" dirty="0" smtClean="0"/>
              <a:t>сильная и эффективная государственная власть;</a:t>
            </a:r>
          </a:p>
          <a:p>
            <a:r>
              <a:rPr lang="ru-RU" dirty="0" smtClean="0"/>
              <a:t>равенство разных форм собственности;</a:t>
            </a:r>
          </a:p>
          <a:p>
            <a:r>
              <a:rPr lang="ru-RU" dirty="0" smtClean="0"/>
              <a:t>эффективное ведение хозяйства;</a:t>
            </a:r>
          </a:p>
          <a:p>
            <a:r>
              <a:rPr lang="ru-RU" dirty="0" err="1" smtClean="0"/>
              <a:t>многовекторность</a:t>
            </a:r>
            <a:r>
              <a:rPr lang="ru-RU" dirty="0" smtClean="0"/>
              <a:t> международных отношений;</a:t>
            </a:r>
          </a:p>
          <a:p>
            <a:r>
              <a:rPr lang="ru-RU" dirty="0" smtClean="0"/>
              <a:t>интеграция со странами СНГ и Россией;</a:t>
            </a:r>
          </a:p>
          <a:p>
            <a:r>
              <a:rPr lang="ru-RU" dirty="0" smtClean="0"/>
              <a:t>широкая социальная политика.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Основные факторы современного экономического развития Беларуси</a:t>
            </a:r>
            <a:endParaRPr lang="en-US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Максимальное использование конкурентных преимуществ – сохраненного наследия экономики СССР (предприятия машиностроения, производства удобрений, нефтепереработки, аграрного сектора; возможности транзита). Это наследие е только сохранено, но модернизируется на инновационной основе.</a:t>
            </a:r>
          </a:p>
          <a:p>
            <a:r>
              <a:rPr lang="ru-RU" dirty="0" smtClean="0"/>
              <a:t>Внешнеэкономические связи, направленные на развитие экспорта белорусской продукции.</a:t>
            </a:r>
          </a:p>
          <a:p>
            <a:r>
              <a:rPr lang="ru-RU" dirty="0" smtClean="0"/>
              <a:t>Интеграционные процессы о странами СНГ и Россией, дающие выгоду от взаимного сотрудничества.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71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Государство для народа – главный принцип отечественной социально-экономической модели</a:t>
            </a:r>
            <a:endParaRPr lang="en-US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Создавая условия для рыночной экономики, государство стремиться к достижению принципиальных целей:</a:t>
            </a:r>
          </a:p>
          <a:p>
            <a:r>
              <a:rPr lang="ru-RU" dirty="0" smtClean="0"/>
              <a:t>уважение прав и свобод человека;</a:t>
            </a:r>
          </a:p>
          <a:p>
            <a:r>
              <a:rPr lang="ru-RU" dirty="0" smtClean="0"/>
              <a:t>рост благосостояния народа;</a:t>
            </a:r>
          </a:p>
          <a:p>
            <a:r>
              <a:rPr lang="ru-RU" dirty="0" smtClean="0"/>
              <a:t>безопасность;</a:t>
            </a:r>
          </a:p>
          <a:p>
            <a:r>
              <a:rPr lang="ru-RU" dirty="0" smtClean="0"/>
              <a:t>высокая степень занятости;</a:t>
            </a:r>
          </a:p>
          <a:p>
            <a:r>
              <a:rPr lang="ru-RU" dirty="0" smtClean="0"/>
              <a:t>социальная защита и социальное партнерство;</a:t>
            </a:r>
          </a:p>
          <a:p>
            <a:r>
              <a:rPr lang="ru-RU" dirty="0" smtClean="0"/>
              <a:t>благоприятная окружающая среда.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1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9193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2800" b="1" dirty="0" smtClean="0"/>
              <a:t>Одна из важнейших задач Всебелорусского народного собрания – принятие Программ социально-экономического развития страны.</a:t>
            </a:r>
            <a:endParaRPr lang="en-US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5119"/>
          <a:stretch/>
        </p:blipFill>
        <p:spPr>
          <a:xfrm>
            <a:off x="2102757" y="1331772"/>
            <a:ext cx="7986486" cy="486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8368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3382"/>
          <a:stretch/>
        </p:blipFill>
        <p:spPr>
          <a:xfrm>
            <a:off x="2374980" y="254642"/>
            <a:ext cx="7398850" cy="65043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052401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52101"/>
          <a:stretch/>
        </p:blipFill>
        <p:spPr>
          <a:xfrm>
            <a:off x="2010498" y="552148"/>
            <a:ext cx="8286750" cy="58718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0214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47994"/>
          <a:stretch/>
        </p:blipFill>
        <p:spPr>
          <a:xfrm>
            <a:off x="2033648" y="266218"/>
            <a:ext cx="8286750" cy="63752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70062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193</Words>
  <Application>Microsoft Office PowerPoint</Application>
  <PresentationFormat>Широкоэкранный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Cambria</vt:lpstr>
      <vt:lpstr>Тема Office</vt:lpstr>
      <vt:lpstr>Социально-экономическая модель современной Беларуси</vt:lpstr>
      <vt:lpstr>Белорусская модель социально-экономического развития направлена на формирование социально-ориентированной рыночной экономики, основанной на ведущей роли государства и обеспечении высокого уровня социальной защиты населения.</vt:lpstr>
      <vt:lpstr>Основные факторы современного экономического развития Беларуси</vt:lpstr>
      <vt:lpstr>Государство для народа – главный принцип отечественной социально-экономической модели</vt:lpstr>
      <vt:lpstr>Одна из важнейших задач Всебелорусского народного собрания – принятие Программ социально-экономического развития страны.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Социально-экономическая модель современной Беларуси</dc:title>
  <dc:creator>Андрей Тарасёнок</dc:creator>
  <cp:lastModifiedBy>Андрей Тарасёнок</cp:lastModifiedBy>
  <cp:revision>5</cp:revision>
  <dcterms:created xsi:type="dcterms:W3CDTF">2023-02-05T10:10:04Z</dcterms:created>
  <dcterms:modified xsi:type="dcterms:W3CDTF">2023-02-05T10:56:17Z</dcterms:modified>
</cp:coreProperties>
</file>