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2" r:id="rId11"/>
    <p:sldId id="266" r:id="rId12"/>
    <p:sldId id="273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0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7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4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5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7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9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0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6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6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FA9B4-2579-428F-930B-1E2B73A4C4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4ED26-96B2-4FDD-ABA0-A389342EA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9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778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Регионы Беларуси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87296"/>
            <a:ext cx="9144000" cy="7050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95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0160"/>
          <a:stretch/>
        </p:blipFill>
        <p:spPr>
          <a:xfrm>
            <a:off x="839788" y="1701770"/>
            <a:ext cx="5054837" cy="424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98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8" y="649480"/>
            <a:ext cx="5157787" cy="64093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БССР в 1926 – 1939 гг.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252304" y="649479"/>
            <a:ext cx="5183188" cy="64093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БССР в 1940 г.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701770"/>
            <a:ext cx="5343397" cy="424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32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9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44739" cy="12585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Современное административно-территориальное деление Республики Беларусь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7723"/>
            <a:ext cx="10515600" cy="398923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Административное деление – 6 областей и Минск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Территориальное деление – 6 областей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Область – район – сельсовет</a:t>
            </a: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Территориальные единицы: область, район, город областного подчинения, город районного подчинения, поселок, сельсовет;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Территории специального режима использования: национальные парки, заповедники, заказники, территории оборонительного назначения и др.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76" y="270000"/>
            <a:ext cx="7992424" cy="65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946" y="1264778"/>
            <a:ext cx="463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Республика Беларусь в 2022 г.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9764"/>
            <a:ext cx="10515600" cy="9159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Функции и полномочия </a:t>
            </a: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местного управления 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08261"/>
            <a:ext cx="10515600" cy="4168701"/>
          </a:xfrm>
        </p:spPr>
        <p:txBody>
          <a:bodyPr>
            <a:normAutofit lnSpcReduction="10000"/>
          </a:bodyPr>
          <a:lstStyle/>
          <a:p>
            <a:pPr marL="265113" indent="-2651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раздел Конституции Республики Беларусь (ст.117-124)</a:t>
            </a:r>
          </a:p>
          <a:p>
            <a:pPr marL="265113" indent="-265113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Закон от 4 января 2010 г. «О местном управлении и самоуправлении в Республике Беларусь»</a:t>
            </a:r>
          </a:p>
          <a:p>
            <a:pPr marL="0" indent="0">
              <a:buNone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Органы местного управления и самоуправления в РБ: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местные советы депутатов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исполнительные и распорядительные органы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органы территориального общественного самоуправления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местные референдумы и др.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852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Местные Советы депутатов</a:t>
            </a:r>
            <a:endParaRPr lang="ru-RU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8961"/>
            <a:ext cx="10515600" cy="4878002"/>
          </a:xfrm>
        </p:spPr>
        <p:txBody>
          <a:bodyPr/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выбираются жителями соответствующих административно-территориальных единиц (село, город, район, область)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сессия не реже 1 раза в квартал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существуют за счет местного бюджета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подотчетны гражданам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Решения местных Советов могут быть отменены вышестоящими Советами, Советом Республики, приостановлены Президентом, обжалованы в судебном порядке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0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6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Исполкомы и местная администрация</a:t>
            </a:r>
            <a:endParaRPr lang="ru-RU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Исполкомы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- исполняют решения местных Советов депутатов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Руководство областных и Минского исполкомов назначается по согласованию с Президентом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Руководство городских, поселковых, сельских исполкомов – по согласованию с вышестоящим исполкомом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Вопросы решаются большинством голосов, заседания не реже 1 раза в месяц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Подотчетность: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Областные и Минский – Президенту и Совету министров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Городские, поселковые, сельские – Президенту и вышестоящим исполкомам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931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9858"/>
            <a:ext cx="10515600" cy="517710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Местная администрация (территория района в городе)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Подчиняется городскому  исполкому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Руководитель назначается и освобождается Президентом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Другие местные органы </a:t>
            </a:r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госуправления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территориальные органы Министерства обороны,</a:t>
            </a:r>
          </a:p>
          <a:p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территориальные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органы Комитета государственной безопасности</a:t>
            </a:r>
          </a:p>
          <a:p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территориальные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органы Министерства по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налоам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сборам и др.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5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Исторические </a:t>
            </a:r>
            <a:r>
              <a:rPr lang="ru-RU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формы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административно-территориального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деления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белорусских землях</a:t>
            </a:r>
            <a:endParaRPr lang="ru-RU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X век – Полоцкое и Туровское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княжества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2072963"/>
            <a:ext cx="5417321" cy="4104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XII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XIII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вв.: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Полоцкое княжество: Полоцкая,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Менская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Друцкая,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Лукомльская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Изяславская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Логожская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Борисовская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волости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Туровское княжество: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Туровская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Пинская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Городецкая,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Дубровицкая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волости</a:t>
            </a:r>
          </a:p>
          <a:p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Границы отсутствовали, принадлежность территории княжеству определялась данью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35" y="2072963"/>
            <a:ext cx="4303629" cy="410400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768268" y="1825625"/>
            <a:ext cx="4585531" cy="4351338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67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XIII-XIV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вв. – расширение земель ВКЛ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1367328"/>
            <a:ext cx="10107375" cy="427290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Пути расширения: 1 – военный захват, 2 – договор, 3 – брачный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союз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033900"/>
            <a:ext cx="5157787" cy="41557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Страна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делилась на 2 части: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1 –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центральная часть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Литва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Ошмянская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Берестейская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Виленская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Вилькомирская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Волковысская, Городенская, Клецкая, Кобринская,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Копыльская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Лидская,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Менская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Несвижская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Новогородская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Пинская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Речицкая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Слонимская, Слуцкая, Троцкая,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Туровская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Упицкая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земли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 –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«прислушивающиеся» земли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Подляшье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Волынь, Подолье,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Киевщина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Чернигово-Северская, Смоленская, Витебская, Полоцкая земли, Жмудь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203536" y="1681163"/>
            <a:ext cx="151852" cy="823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72110" y="1880076"/>
            <a:ext cx="4931426" cy="41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43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9140"/>
            <a:ext cx="10515600" cy="493782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Витовте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в 1413 г. центральная часть была разделена на 2 воеводства: </a:t>
            </a:r>
            <a:r>
              <a:rPr lang="ru-RU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Виленское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Трокское</a:t>
            </a:r>
            <a:endParaRPr lang="ru-RU" sz="3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Административно-территориальная реформа </a:t>
            </a:r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1565-1566 </a:t>
            </a:r>
            <a:r>
              <a:rPr lang="ru-RU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гг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территория ВКЛ разделена на </a:t>
            </a:r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воеводства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поветы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 образцу Королевства Польского. Такое деление было закреплено Статутом ВКЛ 1588 года и сохранялось до разделов Речи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Посполитой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25643"/>
            <a:ext cx="10515600" cy="57751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XIX</a:t>
            </a:r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 в. – Беларусь в составе Российской империи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03671"/>
            <a:ext cx="10515600" cy="4473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Начало XIX в.: </a:t>
            </a:r>
          </a:p>
          <a:p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Виленская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Могилевская губернии – Белорусское генерал-губернаторство</a:t>
            </a:r>
          </a:p>
          <a:p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Витебская, Гродненская, Минская губернии – Литовское генерал-губернаторство </a:t>
            </a:r>
          </a:p>
          <a:p>
            <a:pPr marL="0" indent="0">
              <a:buNone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1863 г. – белорусские губернии объединены под общим руководством </a:t>
            </a:r>
            <a:r>
              <a:rPr lang="ru-RU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виленского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генерал-губернатора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7" y="-18000"/>
            <a:ext cx="10476442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96" y="227947"/>
            <a:ext cx="8670065" cy="6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19" y="365125"/>
            <a:ext cx="11088303" cy="9920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Административно-территориальное деление БССР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2665"/>
            <a:ext cx="10515600" cy="4704298"/>
          </a:xfrm>
        </p:spPr>
        <p:txBody>
          <a:bodyPr/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1917 – 1920-е гг. – частые изменения административно-территориального деления (губернии, Западная область,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Западная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коммуна, округа, области)</a:t>
            </a:r>
          </a:p>
          <a:p>
            <a:pPr marL="0" indent="265113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 осени 1939 г.: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БССР – 5 областей: Витебская, Гомельская, Минская, Могилевская,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Полесская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Западная Беларусь (в составе РП) – 4 воеводства: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Белостокое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Полесское,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Новогрудское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Виленское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 1960-х годов по настоящее время – 6 областей: Витебская, Могилевская, Гомельская, Брестская, Гродненская, Минская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3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624</Words>
  <Application>Microsoft Office PowerPoint</Application>
  <PresentationFormat>Широкоэкранный</PresentationFormat>
  <Paragraphs>74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Тема Office</vt:lpstr>
      <vt:lpstr>Регионы Беларуси </vt:lpstr>
      <vt:lpstr>Презентация PowerPoint</vt:lpstr>
      <vt:lpstr>X век – Полоцкое и Туровское княжества</vt:lpstr>
      <vt:lpstr>XIII-XIV вв. – расширение земель ВКЛ</vt:lpstr>
      <vt:lpstr>Презентация PowerPoint</vt:lpstr>
      <vt:lpstr>XIX в. – Беларусь в составе Российской империи</vt:lpstr>
      <vt:lpstr>Презентация PowerPoint</vt:lpstr>
      <vt:lpstr>Презентация PowerPoint</vt:lpstr>
      <vt:lpstr>Административно-территориальное деление БССР</vt:lpstr>
      <vt:lpstr>Презентация PowerPoint</vt:lpstr>
      <vt:lpstr>Современное административно-территориальное деление Республики Беларусь</vt:lpstr>
      <vt:lpstr>Презентация PowerPoint</vt:lpstr>
      <vt:lpstr>Функции и полномочия местного управления и самоуправления</vt:lpstr>
      <vt:lpstr>Местные Советы депутатов</vt:lpstr>
      <vt:lpstr>Исполкомы и местная администрация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Регионы Беларуси</dc:title>
  <dc:creator>Дмитрий Тарасёнок</dc:creator>
  <cp:lastModifiedBy>Дмитрий Тарасёнок</cp:lastModifiedBy>
  <cp:revision>22</cp:revision>
  <dcterms:created xsi:type="dcterms:W3CDTF">2022-11-01T16:00:37Z</dcterms:created>
  <dcterms:modified xsi:type="dcterms:W3CDTF">2023-02-01T18:57:33Z</dcterms:modified>
</cp:coreProperties>
</file>